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BB4126-FF30-438A-8D3D-5FE01B18BBC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FB5A33C5-3196-40F8-A843-E1401CC95122}">
      <dgm:prSet/>
      <dgm:spPr/>
      <dgm:t>
        <a:bodyPr/>
        <a:lstStyle/>
        <a:p>
          <a:pPr rtl="0"/>
          <a:r>
            <a:rPr lang="de-DE"/>
            <a:t>Beispiele von Netzwerken</a:t>
          </a:r>
        </a:p>
      </dgm:t>
    </dgm:pt>
    <dgm:pt modelId="{92642788-F447-432F-8EAF-61A90B97ED30}" type="parTrans" cxnId="{7ADD6251-1D43-47B4-AE9C-2FD2B0207A10}">
      <dgm:prSet/>
      <dgm:spPr/>
      <dgm:t>
        <a:bodyPr/>
        <a:lstStyle/>
        <a:p>
          <a:endParaRPr lang="de-DE"/>
        </a:p>
      </dgm:t>
    </dgm:pt>
    <dgm:pt modelId="{B7FBF837-04B3-43CC-A7BD-A318C7EFAFD4}" type="sibTrans" cxnId="{7ADD6251-1D43-47B4-AE9C-2FD2B0207A10}">
      <dgm:prSet/>
      <dgm:spPr/>
      <dgm:t>
        <a:bodyPr/>
        <a:lstStyle/>
        <a:p>
          <a:endParaRPr lang="de-DE"/>
        </a:p>
      </dgm:t>
    </dgm:pt>
    <dgm:pt modelId="{72EEDC88-CD60-4396-8671-A00C22827DAE}">
      <dgm:prSet/>
      <dgm:spPr/>
      <dgm:t>
        <a:bodyPr/>
        <a:lstStyle/>
        <a:p>
          <a:pPr rtl="0"/>
          <a:r>
            <a:rPr lang="de-DE"/>
            <a:t>Was ist eine Nachricht?</a:t>
          </a:r>
        </a:p>
      </dgm:t>
    </dgm:pt>
    <dgm:pt modelId="{1529720F-F9D5-492B-A559-006AABFE6426}" type="parTrans" cxnId="{52F69D56-AB19-463C-9644-02BF7FBB023C}">
      <dgm:prSet/>
      <dgm:spPr/>
      <dgm:t>
        <a:bodyPr/>
        <a:lstStyle/>
        <a:p>
          <a:endParaRPr lang="de-DE"/>
        </a:p>
      </dgm:t>
    </dgm:pt>
    <dgm:pt modelId="{39ADA0AD-781B-4508-9896-09470929A32A}" type="sibTrans" cxnId="{52F69D56-AB19-463C-9644-02BF7FBB023C}">
      <dgm:prSet/>
      <dgm:spPr/>
      <dgm:t>
        <a:bodyPr/>
        <a:lstStyle/>
        <a:p>
          <a:endParaRPr lang="de-DE"/>
        </a:p>
      </dgm:t>
    </dgm:pt>
    <dgm:pt modelId="{C5100D85-4F95-4A8C-A394-CB8D03A5A406}">
      <dgm:prSet/>
      <dgm:spPr/>
      <dgm:t>
        <a:bodyPr/>
        <a:lstStyle/>
        <a:p>
          <a:pPr rtl="0"/>
          <a:r>
            <a:rPr lang="de-DE"/>
            <a:t>Grobe Einordnung von Netzwerkgeräten und Medien</a:t>
          </a:r>
        </a:p>
      </dgm:t>
    </dgm:pt>
    <dgm:pt modelId="{765D8901-0493-4274-9008-92523307C267}" type="parTrans" cxnId="{ECEFE3B9-D1D2-4985-9734-2A44F48C38E1}">
      <dgm:prSet/>
      <dgm:spPr/>
      <dgm:t>
        <a:bodyPr/>
        <a:lstStyle/>
        <a:p>
          <a:endParaRPr lang="de-DE"/>
        </a:p>
      </dgm:t>
    </dgm:pt>
    <dgm:pt modelId="{20C577B1-00B8-4759-912B-2DD177400F73}" type="sibTrans" cxnId="{ECEFE3B9-D1D2-4985-9734-2A44F48C38E1}">
      <dgm:prSet/>
      <dgm:spPr/>
      <dgm:t>
        <a:bodyPr/>
        <a:lstStyle/>
        <a:p>
          <a:endParaRPr lang="de-DE"/>
        </a:p>
      </dgm:t>
    </dgm:pt>
    <dgm:pt modelId="{9D60F719-0925-4B74-B080-74C0D01B4493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de-DE"/>
            <a:t>Variante 1: Arbeitsblatt/Lernvideos</a:t>
          </a:r>
        </a:p>
      </dgm:t>
    </dgm:pt>
    <dgm:pt modelId="{C81D067E-0465-49DA-B8CA-F4F95725521D}" type="parTrans" cxnId="{BB4D8CDB-493E-4233-B1F8-8C82AC79168C}">
      <dgm:prSet/>
      <dgm:spPr/>
      <dgm:t>
        <a:bodyPr/>
        <a:lstStyle/>
        <a:p>
          <a:endParaRPr lang="de-DE"/>
        </a:p>
      </dgm:t>
    </dgm:pt>
    <dgm:pt modelId="{AFD5EDBD-5CF5-4A31-9FF1-A2AF6B6120BB}" type="sibTrans" cxnId="{BB4D8CDB-493E-4233-B1F8-8C82AC79168C}">
      <dgm:prSet/>
      <dgm:spPr/>
      <dgm:t>
        <a:bodyPr/>
        <a:lstStyle/>
        <a:p>
          <a:endParaRPr lang="de-DE"/>
        </a:p>
      </dgm:t>
    </dgm:pt>
    <dgm:pt modelId="{9BFEACA0-36C2-457D-9C7B-E4336107396E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de-DE"/>
            <a:t>Variante 2: Rollenspiel</a:t>
          </a:r>
        </a:p>
      </dgm:t>
    </dgm:pt>
    <dgm:pt modelId="{7E41037A-3CB0-4C0C-95A5-F60C982E4FE1}" type="parTrans" cxnId="{0D6B47E0-01E7-47F7-935F-D4F8D32B88ED}">
      <dgm:prSet/>
      <dgm:spPr/>
      <dgm:t>
        <a:bodyPr/>
        <a:lstStyle/>
        <a:p>
          <a:endParaRPr lang="de-DE"/>
        </a:p>
      </dgm:t>
    </dgm:pt>
    <dgm:pt modelId="{94ACBC26-B123-4B7A-8018-A0836577E469}" type="sibTrans" cxnId="{0D6B47E0-01E7-47F7-935F-D4F8D32B88ED}">
      <dgm:prSet/>
      <dgm:spPr/>
      <dgm:t>
        <a:bodyPr/>
        <a:lstStyle/>
        <a:p>
          <a:endParaRPr lang="de-DE"/>
        </a:p>
      </dgm:t>
    </dgm:pt>
    <dgm:pt modelId="{608963F0-A629-4F22-9365-C3922E062CCC}" type="pres">
      <dgm:prSet presAssocID="{77BB4126-FF30-438A-8D3D-5FE01B18BBC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DFA92F92-7778-4025-AD20-4081FC2FF673}" type="pres">
      <dgm:prSet presAssocID="{FB5A33C5-3196-40F8-A843-E1401CC9512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BFC8E2D-8D25-4BFB-B860-E98FAC64687E}" type="pres">
      <dgm:prSet presAssocID="{B7FBF837-04B3-43CC-A7BD-A318C7EFAFD4}" presName="sibTrans" presStyleCnt="0"/>
      <dgm:spPr/>
    </dgm:pt>
    <dgm:pt modelId="{A1CFBD68-5533-437F-A565-016E1D856837}" type="pres">
      <dgm:prSet presAssocID="{72EEDC88-CD60-4396-8671-A00C22827DA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730D66B-F9CC-4657-8C2F-58B0236CDAF9}" type="pres">
      <dgm:prSet presAssocID="{39ADA0AD-781B-4508-9896-09470929A32A}" presName="sibTrans" presStyleCnt="0"/>
      <dgm:spPr/>
    </dgm:pt>
    <dgm:pt modelId="{DE96118A-DEE4-4B5A-BB4E-D66C7C8CB888}" type="pres">
      <dgm:prSet presAssocID="{C5100D85-4F95-4A8C-A394-CB8D03A5A40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9F73F7D-91E5-4BC1-8557-B67FD718EFFB}" type="pres">
      <dgm:prSet presAssocID="{20C577B1-00B8-4759-912B-2DD177400F73}" presName="sibTrans" presStyleCnt="0"/>
      <dgm:spPr/>
    </dgm:pt>
    <dgm:pt modelId="{72799590-EAD9-4FC9-9CCB-23E0A3595F30}" type="pres">
      <dgm:prSet presAssocID="{9D60F719-0925-4B74-B080-74C0D01B449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EA0EE51-203D-4AD9-A02C-C3202D9524E7}" type="pres">
      <dgm:prSet presAssocID="{AFD5EDBD-5CF5-4A31-9FF1-A2AF6B6120BB}" presName="sibTrans" presStyleCnt="0"/>
      <dgm:spPr/>
    </dgm:pt>
    <dgm:pt modelId="{0ACD0150-5023-4C1C-BCEC-830CA1B4AF4B}" type="pres">
      <dgm:prSet presAssocID="{9BFEACA0-36C2-457D-9C7B-E4336107396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CEFE3B9-D1D2-4985-9734-2A44F48C38E1}" srcId="{77BB4126-FF30-438A-8D3D-5FE01B18BBC9}" destId="{C5100D85-4F95-4A8C-A394-CB8D03A5A406}" srcOrd="2" destOrd="0" parTransId="{765D8901-0493-4274-9008-92523307C267}" sibTransId="{20C577B1-00B8-4759-912B-2DD177400F73}"/>
    <dgm:cxn modelId="{7ADD6251-1D43-47B4-AE9C-2FD2B0207A10}" srcId="{77BB4126-FF30-438A-8D3D-5FE01B18BBC9}" destId="{FB5A33C5-3196-40F8-A843-E1401CC95122}" srcOrd="0" destOrd="0" parTransId="{92642788-F447-432F-8EAF-61A90B97ED30}" sibTransId="{B7FBF837-04B3-43CC-A7BD-A318C7EFAFD4}"/>
    <dgm:cxn modelId="{87F6DB75-9147-40E1-A6E5-EDCCF1422CB1}" type="presOf" srcId="{72EEDC88-CD60-4396-8671-A00C22827DAE}" destId="{A1CFBD68-5533-437F-A565-016E1D856837}" srcOrd="0" destOrd="0" presId="urn:microsoft.com/office/officeart/2005/8/layout/default"/>
    <dgm:cxn modelId="{52F69D56-AB19-463C-9644-02BF7FBB023C}" srcId="{77BB4126-FF30-438A-8D3D-5FE01B18BBC9}" destId="{72EEDC88-CD60-4396-8671-A00C22827DAE}" srcOrd="1" destOrd="0" parTransId="{1529720F-F9D5-492B-A559-006AABFE6426}" sibTransId="{39ADA0AD-781B-4508-9896-09470929A32A}"/>
    <dgm:cxn modelId="{033EB773-528B-4C1B-A81D-8C778EEFC1FC}" type="presOf" srcId="{9D60F719-0925-4B74-B080-74C0D01B4493}" destId="{72799590-EAD9-4FC9-9CCB-23E0A3595F30}" srcOrd="0" destOrd="0" presId="urn:microsoft.com/office/officeart/2005/8/layout/default"/>
    <dgm:cxn modelId="{01B5B305-6597-4325-AE30-042AFE40DC0D}" type="presOf" srcId="{FB5A33C5-3196-40F8-A843-E1401CC95122}" destId="{DFA92F92-7778-4025-AD20-4081FC2FF673}" srcOrd="0" destOrd="0" presId="urn:microsoft.com/office/officeart/2005/8/layout/default"/>
    <dgm:cxn modelId="{0D6B47E0-01E7-47F7-935F-D4F8D32B88ED}" srcId="{77BB4126-FF30-438A-8D3D-5FE01B18BBC9}" destId="{9BFEACA0-36C2-457D-9C7B-E4336107396E}" srcOrd="4" destOrd="0" parTransId="{7E41037A-3CB0-4C0C-95A5-F60C982E4FE1}" sibTransId="{94ACBC26-B123-4B7A-8018-A0836577E469}"/>
    <dgm:cxn modelId="{BC14B359-3397-4DE2-A9FA-3A2D88D82CE2}" type="presOf" srcId="{C5100D85-4F95-4A8C-A394-CB8D03A5A406}" destId="{DE96118A-DEE4-4B5A-BB4E-D66C7C8CB888}" srcOrd="0" destOrd="0" presId="urn:microsoft.com/office/officeart/2005/8/layout/default"/>
    <dgm:cxn modelId="{FDA661CE-F3A4-49F0-85DA-72AB9D444E35}" type="presOf" srcId="{9BFEACA0-36C2-457D-9C7B-E4336107396E}" destId="{0ACD0150-5023-4C1C-BCEC-830CA1B4AF4B}" srcOrd="0" destOrd="0" presId="urn:microsoft.com/office/officeart/2005/8/layout/default"/>
    <dgm:cxn modelId="{2A6812C8-CFD2-4BD4-BA24-784A7576F7FB}" type="presOf" srcId="{77BB4126-FF30-438A-8D3D-5FE01B18BBC9}" destId="{608963F0-A629-4F22-9365-C3922E062CCC}" srcOrd="0" destOrd="0" presId="urn:microsoft.com/office/officeart/2005/8/layout/default"/>
    <dgm:cxn modelId="{BB4D8CDB-493E-4233-B1F8-8C82AC79168C}" srcId="{77BB4126-FF30-438A-8D3D-5FE01B18BBC9}" destId="{9D60F719-0925-4B74-B080-74C0D01B4493}" srcOrd="3" destOrd="0" parTransId="{C81D067E-0465-49DA-B8CA-F4F95725521D}" sibTransId="{AFD5EDBD-5CF5-4A31-9FF1-A2AF6B6120BB}"/>
    <dgm:cxn modelId="{8000C3A8-A251-41E6-A051-ED081DE6F0B8}" type="presParOf" srcId="{608963F0-A629-4F22-9365-C3922E062CCC}" destId="{DFA92F92-7778-4025-AD20-4081FC2FF673}" srcOrd="0" destOrd="0" presId="urn:microsoft.com/office/officeart/2005/8/layout/default"/>
    <dgm:cxn modelId="{1FF00F9C-15DB-41C8-992A-192C48AC0FAC}" type="presParOf" srcId="{608963F0-A629-4F22-9365-C3922E062CCC}" destId="{BBFC8E2D-8D25-4BFB-B860-E98FAC64687E}" srcOrd="1" destOrd="0" presId="urn:microsoft.com/office/officeart/2005/8/layout/default"/>
    <dgm:cxn modelId="{312D6189-D2CE-4DFC-92CC-C8BF55AA30A4}" type="presParOf" srcId="{608963F0-A629-4F22-9365-C3922E062CCC}" destId="{A1CFBD68-5533-437F-A565-016E1D856837}" srcOrd="2" destOrd="0" presId="urn:microsoft.com/office/officeart/2005/8/layout/default"/>
    <dgm:cxn modelId="{EC37AA61-7B7A-4C32-B9D0-010496527B61}" type="presParOf" srcId="{608963F0-A629-4F22-9365-C3922E062CCC}" destId="{A730D66B-F9CC-4657-8C2F-58B0236CDAF9}" srcOrd="3" destOrd="0" presId="urn:microsoft.com/office/officeart/2005/8/layout/default"/>
    <dgm:cxn modelId="{E8C788D5-3FC8-4DE7-80CC-F5F434064499}" type="presParOf" srcId="{608963F0-A629-4F22-9365-C3922E062CCC}" destId="{DE96118A-DEE4-4B5A-BB4E-D66C7C8CB888}" srcOrd="4" destOrd="0" presId="urn:microsoft.com/office/officeart/2005/8/layout/default"/>
    <dgm:cxn modelId="{524EA9CE-7839-40B5-9DC6-B71A3E238EBD}" type="presParOf" srcId="{608963F0-A629-4F22-9365-C3922E062CCC}" destId="{A9F73F7D-91E5-4BC1-8557-B67FD718EFFB}" srcOrd="5" destOrd="0" presId="urn:microsoft.com/office/officeart/2005/8/layout/default"/>
    <dgm:cxn modelId="{A60B61AF-99E7-4D64-96D6-62E80CEBA1CF}" type="presParOf" srcId="{608963F0-A629-4F22-9365-C3922E062CCC}" destId="{72799590-EAD9-4FC9-9CCB-23E0A3595F30}" srcOrd="6" destOrd="0" presId="urn:microsoft.com/office/officeart/2005/8/layout/default"/>
    <dgm:cxn modelId="{CC4A0BA1-A006-4957-BB09-F00B2F34D3D8}" type="presParOf" srcId="{608963F0-A629-4F22-9365-C3922E062CCC}" destId="{2EA0EE51-203D-4AD9-A02C-C3202D9524E7}" srcOrd="7" destOrd="0" presId="urn:microsoft.com/office/officeart/2005/8/layout/default"/>
    <dgm:cxn modelId="{8F9F521E-8B56-478F-A48B-B736F54D1027}" type="presParOf" srcId="{608963F0-A629-4F22-9365-C3922E062CCC}" destId="{0ACD0150-5023-4C1C-BCEC-830CA1B4AF4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4457F7-2156-4BCD-A8DA-0BCE08994D14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4B93549-F31C-41E2-9E8D-E851029E950F}">
      <dgm:prSet custT="1"/>
      <dgm:spPr/>
      <dgm:t>
        <a:bodyPr/>
        <a:lstStyle/>
        <a:p>
          <a:pPr rtl="0"/>
          <a:r>
            <a:rPr lang="de-DE" sz="2000" dirty="0"/>
            <a:t>Client und Server</a:t>
          </a:r>
        </a:p>
      </dgm:t>
    </dgm:pt>
    <dgm:pt modelId="{36BBD2C0-38D7-43EE-B5B3-934DC0D5301C}" type="parTrans" cxnId="{7A198F20-E374-4E4B-B0F9-E0E92F748D85}">
      <dgm:prSet/>
      <dgm:spPr/>
      <dgm:t>
        <a:bodyPr/>
        <a:lstStyle/>
        <a:p>
          <a:endParaRPr lang="de-DE" sz="2000"/>
        </a:p>
      </dgm:t>
    </dgm:pt>
    <dgm:pt modelId="{BF1AE2CB-45AD-43F5-8450-0AA53857AEE4}" type="sibTrans" cxnId="{7A198F20-E374-4E4B-B0F9-E0E92F748D85}">
      <dgm:prSet/>
      <dgm:spPr/>
      <dgm:t>
        <a:bodyPr/>
        <a:lstStyle/>
        <a:p>
          <a:endParaRPr lang="de-DE" sz="2000"/>
        </a:p>
      </dgm:t>
    </dgm:pt>
    <dgm:pt modelId="{22C80589-710A-4C15-93A5-FFD9307B1C24}">
      <dgm:prSet custT="1"/>
      <dgm:spPr/>
      <dgm:t>
        <a:bodyPr/>
        <a:lstStyle/>
        <a:p>
          <a:pPr rtl="0"/>
          <a:r>
            <a:rPr lang="de-DE" sz="2000" dirty="0"/>
            <a:t>Ping</a:t>
          </a:r>
        </a:p>
      </dgm:t>
    </dgm:pt>
    <dgm:pt modelId="{7BBF7AE4-5FCF-4B38-9383-EC73D2C8027A}" type="parTrans" cxnId="{E2B4CBEE-8EC1-4CC8-966B-16D7EDBE3444}">
      <dgm:prSet/>
      <dgm:spPr/>
      <dgm:t>
        <a:bodyPr/>
        <a:lstStyle/>
        <a:p>
          <a:endParaRPr lang="de-DE" sz="2000"/>
        </a:p>
      </dgm:t>
    </dgm:pt>
    <dgm:pt modelId="{0433CDB2-FF25-492A-9D5F-122451AE7F36}" type="sibTrans" cxnId="{E2B4CBEE-8EC1-4CC8-966B-16D7EDBE3444}">
      <dgm:prSet/>
      <dgm:spPr/>
      <dgm:t>
        <a:bodyPr/>
        <a:lstStyle/>
        <a:p>
          <a:endParaRPr lang="de-DE" sz="2000"/>
        </a:p>
      </dgm:t>
    </dgm:pt>
    <dgm:pt modelId="{73ED84C4-C565-4A37-8778-D865FC15F82A}">
      <dgm:prSet custT="1"/>
      <dgm:spPr/>
      <dgm:t>
        <a:bodyPr/>
        <a:lstStyle/>
        <a:p>
          <a:pPr rtl="0"/>
          <a:r>
            <a:rPr lang="de-DE" sz="2000" dirty="0"/>
            <a:t>Datenaustausch</a:t>
          </a:r>
        </a:p>
      </dgm:t>
    </dgm:pt>
    <dgm:pt modelId="{86918101-7D0B-4FD2-A860-55D67EC7D612}" type="parTrans" cxnId="{FD3538AC-849F-40C8-9447-89D666FA9FDD}">
      <dgm:prSet/>
      <dgm:spPr/>
      <dgm:t>
        <a:bodyPr/>
        <a:lstStyle/>
        <a:p>
          <a:endParaRPr lang="de-DE" sz="2000"/>
        </a:p>
      </dgm:t>
    </dgm:pt>
    <dgm:pt modelId="{39B68BE2-5456-4F47-9DDA-39A13166853D}" type="sibTrans" cxnId="{FD3538AC-849F-40C8-9447-89D666FA9FDD}">
      <dgm:prSet/>
      <dgm:spPr/>
      <dgm:t>
        <a:bodyPr/>
        <a:lstStyle/>
        <a:p>
          <a:endParaRPr lang="de-DE" sz="2000"/>
        </a:p>
      </dgm:t>
    </dgm:pt>
    <dgm:pt modelId="{D8624D56-5AFD-4A06-90DF-9D5541063FBD}">
      <dgm:prSet custT="1"/>
      <dgm:spPr/>
      <dgm:t>
        <a:bodyPr/>
        <a:lstStyle/>
        <a:p>
          <a:pPr rtl="0"/>
          <a:r>
            <a:rPr lang="de-DE" sz="2000" dirty="0"/>
            <a:t>Switch</a:t>
          </a:r>
        </a:p>
      </dgm:t>
    </dgm:pt>
    <dgm:pt modelId="{2A899B50-C461-4267-AD49-1514A12C7D51}" type="parTrans" cxnId="{9246AC7C-C579-438E-A766-1B342A98AD5D}">
      <dgm:prSet/>
      <dgm:spPr/>
      <dgm:t>
        <a:bodyPr/>
        <a:lstStyle/>
        <a:p>
          <a:endParaRPr lang="de-DE" sz="2000"/>
        </a:p>
      </dgm:t>
    </dgm:pt>
    <dgm:pt modelId="{CA18FA95-ECD0-4D9F-B4B3-44F7161F8485}" type="sibTrans" cxnId="{9246AC7C-C579-438E-A766-1B342A98AD5D}">
      <dgm:prSet/>
      <dgm:spPr/>
      <dgm:t>
        <a:bodyPr/>
        <a:lstStyle/>
        <a:p>
          <a:endParaRPr lang="de-DE" sz="2000"/>
        </a:p>
      </dgm:t>
    </dgm:pt>
    <dgm:pt modelId="{C12D7882-9FED-4CC4-A0A7-7E1C4798E2E6}">
      <dgm:prSet custT="1"/>
      <dgm:spPr/>
      <dgm:t>
        <a:bodyPr/>
        <a:lstStyle/>
        <a:p>
          <a:pPr rtl="0"/>
          <a:r>
            <a:rPr lang="de-DE" sz="2000" dirty="0"/>
            <a:t>Router</a:t>
          </a:r>
        </a:p>
      </dgm:t>
    </dgm:pt>
    <dgm:pt modelId="{C442937D-2D40-4A15-8E46-FD346394BD2B}" type="parTrans" cxnId="{F24D1A08-9D3F-44D5-A2B9-E1CBCC2CC04A}">
      <dgm:prSet/>
      <dgm:spPr/>
      <dgm:t>
        <a:bodyPr/>
        <a:lstStyle/>
        <a:p>
          <a:endParaRPr lang="de-DE" sz="2000"/>
        </a:p>
      </dgm:t>
    </dgm:pt>
    <dgm:pt modelId="{0CF42472-7FD5-4C1C-AEAE-5BFD602A2ACA}" type="sibTrans" cxnId="{F24D1A08-9D3F-44D5-A2B9-E1CBCC2CC04A}">
      <dgm:prSet/>
      <dgm:spPr/>
      <dgm:t>
        <a:bodyPr/>
        <a:lstStyle/>
        <a:p>
          <a:endParaRPr lang="de-DE" sz="2000"/>
        </a:p>
      </dgm:t>
    </dgm:pt>
    <dgm:pt modelId="{D395B2F8-1C15-4FD9-8573-DA54D884A7F9}">
      <dgm:prSet custT="1"/>
      <dgm:spPr/>
      <dgm:t>
        <a:bodyPr/>
        <a:lstStyle/>
        <a:p>
          <a:pPr rtl="0"/>
          <a:r>
            <a:rPr lang="de-DE" sz="2000" dirty="0"/>
            <a:t>Routing</a:t>
          </a:r>
        </a:p>
      </dgm:t>
    </dgm:pt>
    <dgm:pt modelId="{45C7868A-7176-4929-A2BF-B90213BC4B5E}" type="parTrans" cxnId="{6B9FE13A-6145-4FA2-B03C-E0D6BA4F616C}">
      <dgm:prSet/>
      <dgm:spPr/>
      <dgm:t>
        <a:bodyPr/>
        <a:lstStyle/>
        <a:p>
          <a:endParaRPr lang="de-DE" sz="2000"/>
        </a:p>
      </dgm:t>
    </dgm:pt>
    <dgm:pt modelId="{BE2C120A-7511-4C77-8B3E-6F43B0D96201}" type="sibTrans" cxnId="{6B9FE13A-6145-4FA2-B03C-E0D6BA4F616C}">
      <dgm:prSet/>
      <dgm:spPr/>
      <dgm:t>
        <a:bodyPr/>
        <a:lstStyle/>
        <a:p>
          <a:endParaRPr lang="de-DE" sz="2000"/>
        </a:p>
      </dgm:t>
    </dgm:pt>
    <dgm:pt modelId="{F66E5661-DE79-4EC0-B4B5-F9D2A61EC0E1}">
      <dgm:prSet custT="1"/>
      <dgm:spPr/>
      <dgm:t>
        <a:bodyPr/>
        <a:lstStyle/>
        <a:p>
          <a:pPr rtl="0"/>
          <a:r>
            <a:rPr lang="de-DE" sz="2000" dirty="0"/>
            <a:t>File-Server</a:t>
          </a:r>
        </a:p>
      </dgm:t>
    </dgm:pt>
    <dgm:pt modelId="{529BB861-67FD-4183-A9F5-039C650212F0}" type="parTrans" cxnId="{50BE2B73-3BE7-4512-8109-7FF053697FFA}">
      <dgm:prSet/>
      <dgm:spPr/>
      <dgm:t>
        <a:bodyPr/>
        <a:lstStyle/>
        <a:p>
          <a:endParaRPr lang="de-DE" sz="2000"/>
        </a:p>
      </dgm:t>
    </dgm:pt>
    <dgm:pt modelId="{E7E6D079-D21A-4AE9-AA58-3A3A0D0BDE2E}" type="sibTrans" cxnId="{50BE2B73-3BE7-4512-8109-7FF053697FFA}">
      <dgm:prSet/>
      <dgm:spPr/>
      <dgm:t>
        <a:bodyPr/>
        <a:lstStyle/>
        <a:p>
          <a:endParaRPr lang="de-DE" sz="2000"/>
        </a:p>
      </dgm:t>
    </dgm:pt>
    <dgm:pt modelId="{7FC15A77-27ED-46A5-9A3B-1E62667D8504}" type="pres">
      <dgm:prSet presAssocID="{914457F7-2156-4BCD-A8DA-0BCE08994D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A38747D6-FD42-4D48-84B8-C526A7CE75EF}" type="pres">
      <dgm:prSet presAssocID="{914457F7-2156-4BCD-A8DA-0BCE08994D14}" presName="arrow" presStyleLbl="bgShp" presStyleIdx="0" presStyleCnt="1"/>
      <dgm:spPr/>
    </dgm:pt>
    <dgm:pt modelId="{17B35068-9A1C-4E8A-8D52-9F06DA149A45}" type="pres">
      <dgm:prSet presAssocID="{914457F7-2156-4BCD-A8DA-0BCE08994D14}" presName="points" presStyleCnt="0"/>
      <dgm:spPr/>
    </dgm:pt>
    <dgm:pt modelId="{8965AF6A-2ABA-4F94-BB7B-092DA5988FAA}" type="pres">
      <dgm:prSet presAssocID="{34B93549-F31C-41E2-9E8D-E851029E950F}" presName="compositeA" presStyleCnt="0"/>
      <dgm:spPr/>
    </dgm:pt>
    <dgm:pt modelId="{8FE1E372-3E17-4246-816A-E76C2C060875}" type="pres">
      <dgm:prSet presAssocID="{34B93549-F31C-41E2-9E8D-E851029E950F}" presName="textA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4FD2852-D050-406F-A7BC-3811A6161717}" type="pres">
      <dgm:prSet presAssocID="{34B93549-F31C-41E2-9E8D-E851029E950F}" presName="circleA" presStyleLbl="node1" presStyleIdx="0" presStyleCnt="7"/>
      <dgm:spPr/>
    </dgm:pt>
    <dgm:pt modelId="{C8E38FCC-FB80-41B5-BEF9-F05B99FBB962}" type="pres">
      <dgm:prSet presAssocID="{34B93549-F31C-41E2-9E8D-E851029E950F}" presName="spaceA" presStyleCnt="0"/>
      <dgm:spPr/>
    </dgm:pt>
    <dgm:pt modelId="{0A252551-2C1D-4061-8447-D0FA3C2E254E}" type="pres">
      <dgm:prSet presAssocID="{BF1AE2CB-45AD-43F5-8450-0AA53857AEE4}" presName="space" presStyleCnt="0"/>
      <dgm:spPr/>
    </dgm:pt>
    <dgm:pt modelId="{5207E3D7-99D2-424F-99D5-2E9E4AAD211E}" type="pres">
      <dgm:prSet presAssocID="{22C80589-710A-4C15-93A5-FFD9307B1C24}" presName="compositeB" presStyleCnt="0"/>
      <dgm:spPr/>
    </dgm:pt>
    <dgm:pt modelId="{AB8A52FE-A1E0-443D-9834-D994CF5036D8}" type="pres">
      <dgm:prSet presAssocID="{22C80589-710A-4C15-93A5-FFD9307B1C24}" presName="textB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64918ED-DB64-4E9F-B194-B6EB8831753B}" type="pres">
      <dgm:prSet presAssocID="{22C80589-710A-4C15-93A5-FFD9307B1C24}" presName="circleB" presStyleLbl="node1" presStyleIdx="1" presStyleCnt="7"/>
      <dgm:spPr/>
    </dgm:pt>
    <dgm:pt modelId="{F04E4351-5DA3-4920-86BC-01C2CB38C19F}" type="pres">
      <dgm:prSet presAssocID="{22C80589-710A-4C15-93A5-FFD9307B1C24}" presName="spaceB" presStyleCnt="0"/>
      <dgm:spPr/>
    </dgm:pt>
    <dgm:pt modelId="{6BD930B4-7543-4069-8FF9-697C7E868F55}" type="pres">
      <dgm:prSet presAssocID="{0433CDB2-FF25-492A-9D5F-122451AE7F36}" presName="space" presStyleCnt="0"/>
      <dgm:spPr/>
    </dgm:pt>
    <dgm:pt modelId="{130DDDC7-06AD-4F5B-A977-E353DE022890}" type="pres">
      <dgm:prSet presAssocID="{73ED84C4-C565-4A37-8778-D865FC15F82A}" presName="compositeA" presStyleCnt="0"/>
      <dgm:spPr/>
    </dgm:pt>
    <dgm:pt modelId="{29889931-E205-4B6B-9197-108245F8757E}" type="pres">
      <dgm:prSet presAssocID="{73ED84C4-C565-4A37-8778-D865FC15F82A}" presName="textA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12C6141-1E63-4387-A572-76E6EDF7BD53}" type="pres">
      <dgm:prSet presAssocID="{73ED84C4-C565-4A37-8778-D865FC15F82A}" presName="circleA" presStyleLbl="node1" presStyleIdx="2" presStyleCnt="7"/>
      <dgm:spPr/>
    </dgm:pt>
    <dgm:pt modelId="{8CD71E43-723C-4C34-942F-1E39DC66F9A4}" type="pres">
      <dgm:prSet presAssocID="{73ED84C4-C565-4A37-8778-D865FC15F82A}" presName="spaceA" presStyleCnt="0"/>
      <dgm:spPr/>
    </dgm:pt>
    <dgm:pt modelId="{C6636311-4B33-435F-9470-641B76144822}" type="pres">
      <dgm:prSet presAssocID="{39B68BE2-5456-4F47-9DDA-39A13166853D}" presName="space" presStyleCnt="0"/>
      <dgm:spPr/>
    </dgm:pt>
    <dgm:pt modelId="{D48FAAEC-CA94-48BD-AD82-8CBB572634D7}" type="pres">
      <dgm:prSet presAssocID="{D8624D56-5AFD-4A06-90DF-9D5541063FBD}" presName="compositeB" presStyleCnt="0"/>
      <dgm:spPr/>
    </dgm:pt>
    <dgm:pt modelId="{F42509E1-E511-4A63-827A-914CBFE85F95}" type="pres">
      <dgm:prSet presAssocID="{D8624D56-5AFD-4A06-90DF-9D5541063FBD}" presName="textB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3A629AE-86C7-475B-ADC7-67D6241FB5FC}" type="pres">
      <dgm:prSet presAssocID="{D8624D56-5AFD-4A06-90DF-9D5541063FBD}" presName="circleB" presStyleLbl="node1" presStyleIdx="3" presStyleCnt="7"/>
      <dgm:spPr/>
    </dgm:pt>
    <dgm:pt modelId="{C5E41543-94BC-480F-A4E4-AA3265B0B288}" type="pres">
      <dgm:prSet presAssocID="{D8624D56-5AFD-4A06-90DF-9D5541063FBD}" presName="spaceB" presStyleCnt="0"/>
      <dgm:spPr/>
    </dgm:pt>
    <dgm:pt modelId="{5F81A57F-08B2-4C09-B9B0-E6072C983386}" type="pres">
      <dgm:prSet presAssocID="{CA18FA95-ECD0-4D9F-B4B3-44F7161F8485}" presName="space" presStyleCnt="0"/>
      <dgm:spPr/>
    </dgm:pt>
    <dgm:pt modelId="{1C0997E9-B853-44B9-B108-5C29C85F2937}" type="pres">
      <dgm:prSet presAssocID="{C12D7882-9FED-4CC4-A0A7-7E1C4798E2E6}" presName="compositeA" presStyleCnt="0"/>
      <dgm:spPr/>
    </dgm:pt>
    <dgm:pt modelId="{2A6D79E8-F616-4599-9625-C70B403AE401}" type="pres">
      <dgm:prSet presAssocID="{C12D7882-9FED-4CC4-A0A7-7E1C4798E2E6}" presName="textA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F28C38E-774A-4E23-B1F2-25ACB1880ABD}" type="pres">
      <dgm:prSet presAssocID="{C12D7882-9FED-4CC4-A0A7-7E1C4798E2E6}" presName="circleA" presStyleLbl="node1" presStyleIdx="4" presStyleCnt="7"/>
      <dgm:spPr/>
    </dgm:pt>
    <dgm:pt modelId="{BF46B9D2-F9CF-4BD2-94BD-E4B07FE98389}" type="pres">
      <dgm:prSet presAssocID="{C12D7882-9FED-4CC4-A0A7-7E1C4798E2E6}" presName="spaceA" presStyleCnt="0"/>
      <dgm:spPr/>
    </dgm:pt>
    <dgm:pt modelId="{BBB9EBED-7A94-4664-B1B4-AB88651748C1}" type="pres">
      <dgm:prSet presAssocID="{0CF42472-7FD5-4C1C-AEAE-5BFD602A2ACA}" presName="space" presStyleCnt="0"/>
      <dgm:spPr/>
    </dgm:pt>
    <dgm:pt modelId="{BA0EC875-AA58-4FC7-8633-430BECDA0B5B}" type="pres">
      <dgm:prSet presAssocID="{D395B2F8-1C15-4FD9-8573-DA54D884A7F9}" presName="compositeB" presStyleCnt="0"/>
      <dgm:spPr/>
    </dgm:pt>
    <dgm:pt modelId="{65D9BBA8-6B6B-46D0-924A-322A2347EA59}" type="pres">
      <dgm:prSet presAssocID="{D395B2F8-1C15-4FD9-8573-DA54D884A7F9}" presName="textB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054C1C9-75E0-43AE-B9EA-62B60CE3EE6B}" type="pres">
      <dgm:prSet presAssocID="{D395B2F8-1C15-4FD9-8573-DA54D884A7F9}" presName="circleB" presStyleLbl="node1" presStyleIdx="5" presStyleCnt="7"/>
      <dgm:spPr/>
    </dgm:pt>
    <dgm:pt modelId="{4B5DAA6F-8511-41B7-8B86-D475B282E053}" type="pres">
      <dgm:prSet presAssocID="{D395B2F8-1C15-4FD9-8573-DA54D884A7F9}" presName="spaceB" presStyleCnt="0"/>
      <dgm:spPr/>
    </dgm:pt>
    <dgm:pt modelId="{16712144-0318-4CA9-A0AC-402FD583187E}" type="pres">
      <dgm:prSet presAssocID="{BE2C120A-7511-4C77-8B3E-6F43B0D96201}" presName="space" presStyleCnt="0"/>
      <dgm:spPr/>
    </dgm:pt>
    <dgm:pt modelId="{6D496F94-645D-40ED-90EA-9C1A3718EBFC}" type="pres">
      <dgm:prSet presAssocID="{F66E5661-DE79-4EC0-B4B5-F9D2A61EC0E1}" presName="compositeA" presStyleCnt="0"/>
      <dgm:spPr/>
    </dgm:pt>
    <dgm:pt modelId="{790236E0-4C0D-460D-B0BB-4E95B1251C1C}" type="pres">
      <dgm:prSet presAssocID="{F66E5661-DE79-4EC0-B4B5-F9D2A61EC0E1}" presName="textA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1BADC42-B75B-40F1-A37E-777E4FCFA209}" type="pres">
      <dgm:prSet presAssocID="{F66E5661-DE79-4EC0-B4B5-F9D2A61EC0E1}" presName="circleA" presStyleLbl="node1" presStyleIdx="6" presStyleCnt="7"/>
      <dgm:spPr/>
    </dgm:pt>
    <dgm:pt modelId="{908CE704-F10E-4079-B468-1635215F902C}" type="pres">
      <dgm:prSet presAssocID="{F66E5661-DE79-4EC0-B4B5-F9D2A61EC0E1}" presName="spaceA" presStyleCnt="0"/>
      <dgm:spPr/>
    </dgm:pt>
  </dgm:ptLst>
  <dgm:cxnLst>
    <dgm:cxn modelId="{50BE2B73-3BE7-4512-8109-7FF053697FFA}" srcId="{914457F7-2156-4BCD-A8DA-0BCE08994D14}" destId="{F66E5661-DE79-4EC0-B4B5-F9D2A61EC0E1}" srcOrd="6" destOrd="0" parTransId="{529BB861-67FD-4183-A9F5-039C650212F0}" sibTransId="{E7E6D079-D21A-4AE9-AA58-3A3A0D0BDE2E}"/>
    <dgm:cxn modelId="{FFAFC5D9-4C92-4FF7-87F8-09C00941D0FA}" type="presOf" srcId="{914457F7-2156-4BCD-A8DA-0BCE08994D14}" destId="{7FC15A77-27ED-46A5-9A3B-1E62667D8504}" srcOrd="0" destOrd="0" presId="urn:microsoft.com/office/officeart/2005/8/layout/hProcess11"/>
    <dgm:cxn modelId="{9246AC7C-C579-438E-A766-1B342A98AD5D}" srcId="{914457F7-2156-4BCD-A8DA-0BCE08994D14}" destId="{D8624D56-5AFD-4A06-90DF-9D5541063FBD}" srcOrd="3" destOrd="0" parTransId="{2A899B50-C461-4267-AD49-1514A12C7D51}" sibTransId="{CA18FA95-ECD0-4D9F-B4B3-44F7161F8485}"/>
    <dgm:cxn modelId="{2EC6685A-6BC5-439A-A0E9-12CE6CFA14A1}" type="presOf" srcId="{34B93549-F31C-41E2-9E8D-E851029E950F}" destId="{8FE1E372-3E17-4246-816A-E76C2C060875}" srcOrd="0" destOrd="0" presId="urn:microsoft.com/office/officeart/2005/8/layout/hProcess11"/>
    <dgm:cxn modelId="{6B9FE13A-6145-4FA2-B03C-E0D6BA4F616C}" srcId="{914457F7-2156-4BCD-A8DA-0BCE08994D14}" destId="{D395B2F8-1C15-4FD9-8573-DA54D884A7F9}" srcOrd="5" destOrd="0" parTransId="{45C7868A-7176-4929-A2BF-B90213BC4B5E}" sibTransId="{BE2C120A-7511-4C77-8B3E-6F43B0D96201}"/>
    <dgm:cxn modelId="{26DCE058-4201-476A-B383-F857A543A1DB}" type="presOf" srcId="{D8624D56-5AFD-4A06-90DF-9D5541063FBD}" destId="{F42509E1-E511-4A63-827A-914CBFE85F95}" srcOrd="0" destOrd="0" presId="urn:microsoft.com/office/officeart/2005/8/layout/hProcess11"/>
    <dgm:cxn modelId="{210F9B7F-D367-4FE2-A251-F58A1DC19D6D}" type="presOf" srcId="{22C80589-710A-4C15-93A5-FFD9307B1C24}" destId="{AB8A52FE-A1E0-443D-9834-D994CF5036D8}" srcOrd="0" destOrd="0" presId="urn:microsoft.com/office/officeart/2005/8/layout/hProcess11"/>
    <dgm:cxn modelId="{FD3538AC-849F-40C8-9447-89D666FA9FDD}" srcId="{914457F7-2156-4BCD-A8DA-0BCE08994D14}" destId="{73ED84C4-C565-4A37-8778-D865FC15F82A}" srcOrd="2" destOrd="0" parTransId="{86918101-7D0B-4FD2-A860-55D67EC7D612}" sibTransId="{39B68BE2-5456-4F47-9DDA-39A13166853D}"/>
    <dgm:cxn modelId="{51C9C48E-E842-4D88-A78C-53F43E81DBC3}" type="presOf" srcId="{D395B2F8-1C15-4FD9-8573-DA54D884A7F9}" destId="{65D9BBA8-6B6B-46D0-924A-322A2347EA59}" srcOrd="0" destOrd="0" presId="urn:microsoft.com/office/officeart/2005/8/layout/hProcess11"/>
    <dgm:cxn modelId="{E2B4CBEE-8EC1-4CC8-966B-16D7EDBE3444}" srcId="{914457F7-2156-4BCD-A8DA-0BCE08994D14}" destId="{22C80589-710A-4C15-93A5-FFD9307B1C24}" srcOrd="1" destOrd="0" parTransId="{7BBF7AE4-5FCF-4B38-9383-EC73D2C8027A}" sibTransId="{0433CDB2-FF25-492A-9D5F-122451AE7F36}"/>
    <dgm:cxn modelId="{1E067D12-C217-4D3E-A992-455D898DF50E}" type="presOf" srcId="{73ED84C4-C565-4A37-8778-D865FC15F82A}" destId="{29889931-E205-4B6B-9197-108245F8757E}" srcOrd="0" destOrd="0" presId="urn:microsoft.com/office/officeart/2005/8/layout/hProcess11"/>
    <dgm:cxn modelId="{7A198F20-E374-4E4B-B0F9-E0E92F748D85}" srcId="{914457F7-2156-4BCD-A8DA-0BCE08994D14}" destId="{34B93549-F31C-41E2-9E8D-E851029E950F}" srcOrd="0" destOrd="0" parTransId="{36BBD2C0-38D7-43EE-B5B3-934DC0D5301C}" sibTransId="{BF1AE2CB-45AD-43F5-8450-0AA53857AEE4}"/>
    <dgm:cxn modelId="{F24D1A08-9D3F-44D5-A2B9-E1CBCC2CC04A}" srcId="{914457F7-2156-4BCD-A8DA-0BCE08994D14}" destId="{C12D7882-9FED-4CC4-A0A7-7E1C4798E2E6}" srcOrd="4" destOrd="0" parTransId="{C442937D-2D40-4A15-8E46-FD346394BD2B}" sibTransId="{0CF42472-7FD5-4C1C-AEAE-5BFD602A2ACA}"/>
    <dgm:cxn modelId="{43650775-CCB8-4575-871F-22030A31804B}" type="presOf" srcId="{C12D7882-9FED-4CC4-A0A7-7E1C4798E2E6}" destId="{2A6D79E8-F616-4599-9625-C70B403AE401}" srcOrd="0" destOrd="0" presId="urn:microsoft.com/office/officeart/2005/8/layout/hProcess11"/>
    <dgm:cxn modelId="{2A71820A-D215-4CD3-BF2C-E1CC0F7B7C60}" type="presOf" srcId="{F66E5661-DE79-4EC0-B4B5-F9D2A61EC0E1}" destId="{790236E0-4C0D-460D-B0BB-4E95B1251C1C}" srcOrd="0" destOrd="0" presId="urn:microsoft.com/office/officeart/2005/8/layout/hProcess11"/>
    <dgm:cxn modelId="{56D9B4F9-4440-47BD-B060-DD4B529B4E56}" type="presParOf" srcId="{7FC15A77-27ED-46A5-9A3B-1E62667D8504}" destId="{A38747D6-FD42-4D48-84B8-C526A7CE75EF}" srcOrd="0" destOrd="0" presId="urn:microsoft.com/office/officeart/2005/8/layout/hProcess11"/>
    <dgm:cxn modelId="{D0EC6DF6-E877-49B3-A4FA-61408FD669DA}" type="presParOf" srcId="{7FC15A77-27ED-46A5-9A3B-1E62667D8504}" destId="{17B35068-9A1C-4E8A-8D52-9F06DA149A45}" srcOrd="1" destOrd="0" presId="urn:microsoft.com/office/officeart/2005/8/layout/hProcess11"/>
    <dgm:cxn modelId="{B7458FE4-C4F8-405C-BF69-4EAD74469C44}" type="presParOf" srcId="{17B35068-9A1C-4E8A-8D52-9F06DA149A45}" destId="{8965AF6A-2ABA-4F94-BB7B-092DA5988FAA}" srcOrd="0" destOrd="0" presId="urn:microsoft.com/office/officeart/2005/8/layout/hProcess11"/>
    <dgm:cxn modelId="{1F7844FF-6B48-4FF3-A6B0-4EF01E0F94B6}" type="presParOf" srcId="{8965AF6A-2ABA-4F94-BB7B-092DA5988FAA}" destId="{8FE1E372-3E17-4246-816A-E76C2C060875}" srcOrd="0" destOrd="0" presId="urn:microsoft.com/office/officeart/2005/8/layout/hProcess11"/>
    <dgm:cxn modelId="{35D07CE7-956B-4E94-9135-6F88A3C0F105}" type="presParOf" srcId="{8965AF6A-2ABA-4F94-BB7B-092DA5988FAA}" destId="{34FD2852-D050-406F-A7BC-3811A6161717}" srcOrd="1" destOrd="0" presId="urn:microsoft.com/office/officeart/2005/8/layout/hProcess11"/>
    <dgm:cxn modelId="{3A33EC0D-7C3D-4480-BBEE-A5CC829C7E45}" type="presParOf" srcId="{8965AF6A-2ABA-4F94-BB7B-092DA5988FAA}" destId="{C8E38FCC-FB80-41B5-BEF9-F05B99FBB962}" srcOrd="2" destOrd="0" presId="urn:microsoft.com/office/officeart/2005/8/layout/hProcess11"/>
    <dgm:cxn modelId="{659895A4-7443-4A27-A8F0-1590338AB230}" type="presParOf" srcId="{17B35068-9A1C-4E8A-8D52-9F06DA149A45}" destId="{0A252551-2C1D-4061-8447-D0FA3C2E254E}" srcOrd="1" destOrd="0" presId="urn:microsoft.com/office/officeart/2005/8/layout/hProcess11"/>
    <dgm:cxn modelId="{571AED0E-A953-4A56-AECB-BD0933EDE926}" type="presParOf" srcId="{17B35068-9A1C-4E8A-8D52-9F06DA149A45}" destId="{5207E3D7-99D2-424F-99D5-2E9E4AAD211E}" srcOrd="2" destOrd="0" presId="urn:microsoft.com/office/officeart/2005/8/layout/hProcess11"/>
    <dgm:cxn modelId="{CDAFAD43-00E4-4475-A375-680FA6EA6B40}" type="presParOf" srcId="{5207E3D7-99D2-424F-99D5-2E9E4AAD211E}" destId="{AB8A52FE-A1E0-443D-9834-D994CF5036D8}" srcOrd="0" destOrd="0" presId="urn:microsoft.com/office/officeart/2005/8/layout/hProcess11"/>
    <dgm:cxn modelId="{AC75DDA3-E87F-42AF-90D0-7B8EE791E90E}" type="presParOf" srcId="{5207E3D7-99D2-424F-99D5-2E9E4AAD211E}" destId="{A64918ED-DB64-4E9F-B194-B6EB8831753B}" srcOrd="1" destOrd="0" presId="urn:microsoft.com/office/officeart/2005/8/layout/hProcess11"/>
    <dgm:cxn modelId="{87EA5A55-D434-4232-873B-095C292ACAB5}" type="presParOf" srcId="{5207E3D7-99D2-424F-99D5-2E9E4AAD211E}" destId="{F04E4351-5DA3-4920-86BC-01C2CB38C19F}" srcOrd="2" destOrd="0" presId="urn:microsoft.com/office/officeart/2005/8/layout/hProcess11"/>
    <dgm:cxn modelId="{148EDBCE-3F57-4381-A49B-5D390BD731B8}" type="presParOf" srcId="{17B35068-9A1C-4E8A-8D52-9F06DA149A45}" destId="{6BD930B4-7543-4069-8FF9-697C7E868F55}" srcOrd="3" destOrd="0" presId="urn:microsoft.com/office/officeart/2005/8/layout/hProcess11"/>
    <dgm:cxn modelId="{62514CE7-F292-4FA5-AF80-B7F011F69782}" type="presParOf" srcId="{17B35068-9A1C-4E8A-8D52-9F06DA149A45}" destId="{130DDDC7-06AD-4F5B-A977-E353DE022890}" srcOrd="4" destOrd="0" presId="urn:microsoft.com/office/officeart/2005/8/layout/hProcess11"/>
    <dgm:cxn modelId="{3B294E3A-A766-4308-ABAD-86C8D20A9844}" type="presParOf" srcId="{130DDDC7-06AD-4F5B-A977-E353DE022890}" destId="{29889931-E205-4B6B-9197-108245F8757E}" srcOrd="0" destOrd="0" presId="urn:microsoft.com/office/officeart/2005/8/layout/hProcess11"/>
    <dgm:cxn modelId="{86931A0F-D3C7-4E1C-98B4-B7C99D8C5E0A}" type="presParOf" srcId="{130DDDC7-06AD-4F5B-A977-E353DE022890}" destId="{A12C6141-1E63-4387-A572-76E6EDF7BD53}" srcOrd="1" destOrd="0" presId="urn:microsoft.com/office/officeart/2005/8/layout/hProcess11"/>
    <dgm:cxn modelId="{1B910ADD-88C9-4DEA-B7B7-B0B990EC6C3C}" type="presParOf" srcId="{130DDDC7-06AD-4F5B-A977-E353DE022890}" destId="{8CD71E43-723C-4C34-942F-1E39DC66F9A4}" srcOrd="2" destOrd="0" presId="urn:microsoft.com/office/officeart/2005/8/layout/hProcess11"/>
    <dgm:cxn modelId="{ED3DA40D-3739-4EEC-A098-3026583B4E9B}" type="presParOf" srcId="{17B35068-9A1C-4E8A-8D52-9F06DA149A45}" destId="{C6636311-4B33-435F-9470-641B76144822}" srcOrd="5" destOrd="0" presId="urn:microsoft.com/office/officeart/2005/8/layout/hProcess11"/>
    <dgm:cxn modelId="{EBCAE85D-4FEB-4033-9BC0-894B75D5AFBD}" type="presParOf" srcId="{17B35068-9A1C-4E8A-8D52-9F06DA149A45}" destId="{D48FAAEC-CA94-48BD-AD82-8CBB572634D7}" srcOrd="6" destOrd="0" presId="urn:microsoft.com/office/officeart/2005/8/layout/hProcess11"/>
    <dgm:cxn modelId="{E601EFD0-5E50-44EC-9655-D614C9B2A22E}" type="presParOf" srcId="{D48FAAEC-CA94-48BD-AD82-8CBB572634D7}" destId="{F42509E1-E511-4A63-827A-914CBFE85F95}" srcOrd="0" destOrd="0" presId="urn:microsoft.com/office/officeart/2005/8/layout/hProcess11"/>
    <dgm:cxn modelId="{A6A0A925-2210-4864-BF27-284C1AAA7B52}" type="presParOf" srcId="{D48FAAEC-CA94-48BD-AD82-8CBB572634D7}" destId="{13A629AE-86C7-475B-ADC7-67D6241FB5FC}" srcOrd="1" destOrd="0" presId="urn:microsoft.com/office/officeart/2005/8/layout/hProcess11"/>
    <dgm:cxn modelId="{6EFADDAA-7121-418B-A0AF-288681A7979B}" type="presParOf" srcId="{D48FAAEC-CA94-48BD-AD82-8CBB572634D7}" destId="{C5E41543-94BC-480F-A4E4-AA3265B0B288}" srcOrd="2" destOrd="0" presId="urn:microsoft.com/office/officeart/2005/8/layout/hProcess11"/>
    <dgm:cxn modelId="{D95294DE-66C6-433A-A353-A830311C2F2C}" type="presParOf" srcId="{17B35068-9A1C-4E8A-8D52-9F06DA149A45}" destId="{5F81A57F-08B2-4C09-B9B0-E6072C983386}" srcOrd="7" destOrd="0" presId="urn:microsoft.com/office/officeart/2005/8/layout/hProcess11"/>
    <dgm:cxn modelId="{2AF548E1-A86A-4683-B720-D49B98C57A7B}" type="presParOf" srcId="{17B35068-9A1C-4E8A-8D52-9F06DA149A45}" destId="{1C0997E9-B853-44B9-B108-5C29C85F2937}" srcOrd="8" destOrd="0" presId="urn:microsoft.com/office/officeart/2005/8/layout/hProcess11"/>
    <dgm:cxn modelId="{1234AB12-9701-4763-B46C-E6D971676687}" type="presParOf" srcId="{1C0997E9-B853-44B9-B108-5C29C85F2937}" destId="{2A6D79E8-F616-4599-9625-C70B403AE401}" srcOrd="0" destOrd="0" presId="urn:microsoft.com/office/officeart/2005/8/layout/hProcess11"/>
    <dgm:cxn modelId="{5F8888F9-3D48-46A8-B77E-EA4EC3253C94}" type="presParOf" srcId="{1C0997E9-B853-44B9-B108-5C29C85F2937}" destId="{3F28C38E-774A-4E23-B1F2-25ACB1880ABD}" srcOrd="1" destOrd="0" presId="urn:microsoft.com/office/officeart/2005/8/layout/hProcess11"/>
    <dgm:cxn modelId="{4CF3CA87-796B-4AE3-B3BC-EBD1D688F730}" type="presParOf" srcId="{1C0997E9-B853-44B9-B108-5C29C85F2937}" destId="{BF46B9D2-F9CF-4BD2-94BD-E4B07FE98389}" srcOrd="2" destOrd="0" presId="urn:microsoft.com/office/officeart/2005/8/layout/hProcess11"/>
    <dgm:cxn modelId="{B25AC4CF-CB43-452F-BF4C-14F094773BDD}" type="presParOf" srcId="{17B35068-9A1C-4E8A-8D52-9F06DA149A45}" destId="{BBB9EBED-7A94-4664-B1B4-AB88651748C1}" srcOrd="9" destOrd="0" presId="urn:microsoft.com/office/officeart/2005/8/layout/hProcess11"/>
    <dgm:cxn modelId="{A4C22823-764F-44CC-A755-376C50B7C09F}" type="presParOf" srcId="{17B35068-9A1C-4E8A-8D52-9F06DA149A45}" destId="{BA0EC875-AA58-4FC7-8633-430BECDA0B5B}" srcOrd="10" destOrd="0" presId="urn:microsoft.com/office/officeart/2005/8/layout/hProcess11"/>
    <dgm:cxn modelId="{38051B08-821F-4DC6-8519-B5EBB9F624FE}" type="presParOf" srcId="{BA0EC875-AA58-4FC7-8633-430BECDA0B5B}" destId="{65D9BBA8-6B6B-46D0-924A-322A2347EA59}" srcOrd="0" destOrd="0" presId="urn:microsoft.com/office/officeart/2005/8/layout/hProcess11"/>
    <dgm:cxn modelId="{1B1F4684-C89A-4262-B704-08D03C140CAB}" type="presParOf" srcId="{BA0EC875-AA58-4FC7-8633-430BECDA0B5B}" destId="{1054C1C9-75E0-43AE-B9EA-62B60CE3EE6B}" srcOrd="1" destOrd="0" presId="urn:microsoft.com/office/officeart/2005/8/layout/hProcess11"/>
    <dgm:cxn modelId="{27555F8D-0A2E-4FC4-8944-A2EF2A2DF37E}" type="presParOf" srcId="{BA0EC875-AA58-4FC7-8633-430BECDA0B5B}" destId="{4B5DAA6F-8511-41B7-8B86-D475B282E053}" srcOrd="2" destOrd="0" presId="urn:microsoft.com/office/officeart/2005/8/layout/hProcess11"/>
    <dgm:cxn modelId="{7DD61EC1-CE37-4B64-B0AE-D80A1BAC8080}" type="presParOf" srcId="{17B35068-9A1C-4E8A-8D52-9F06DA149A45}" destId="{16712144-0318-4CA9-A0AC-402FD583187E}" srcOrd="11" destOrd="0" presId="urn:microsoft.com/office/officeart/2005/8/layout/hProcess11"/>
    <dgm:cxn modelId="{3FA7DF43-F680-4C28-AAB1-BCB3E7301AE4}" type="presParOf" srcId="{17B35068-9A1C-4E8A-8D52-9F06DA149A45}" destId="{6D496F94-645D-40ED-90EA-9C1A3718EBFC}" srcOrd="12" destOrd="0" presId="urn:microsoft.com/office/officeart/2005/8/layout/hProcess11"/>
    <dgm:cxn modelId="{23A4750B-8052-49B9-ABF1-38FD507CB57C}" type="presParOf" srcId="{6D496F94-645D-40ED-90EA-9C1A3718EBFC}" destId="{790236E0-4C0D-460D-B0BB-4E95B1251C1C}" srcOrd="0" destOrd="0" presId="urn:microsoft.com/office/officeart/2005/8/layout/hProcess11"/>
    <dgm:cxn modelId="{4805F03D-989E-4735-BB57-E3DB61CB8FDD}" type="presParOf" srcId="{6D496F94-645D-40ED-90EA-9C1A3718EBFC}" destId="{21BADC42-B75B-40F1-A37E-777E4FCFA209}" srcOrd="1" destOrd="0" presId="urn:microsoft.com/office/officeart/2005/8/layout/hProcess11"/>
    <dgm:cxn modelId="{1F894E23-BB06-49D8-94A3-F533C5B04315}" type="presParOf" srcId="{6D496F94-645D-40ED-90EA-9C1A3718EBFC}" destId="{908CE704-F10E-4079-B468-1635215F902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F0414C-94E7-4685-9511-E256A03C2D5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D1064F7-9015-4727-A196-BA46518ABFDE}">
      <dgm:prSet phldrT="[Text]" custT="1"/>
      <dgm:spPr/>
      <dgm:t>
        <a:bodyPr/>
        <a:lstStyle/>
        <a:p>
          <a:r>
            <a:rPr lang="de-DE" sz="3600" dirty="0" smtClean="0"/>
            <a:t>Verschlüsselung und Datensicherheit</a:t>
          </a:r>
          <a:endParaRPr lang="de-DE" sz="3600" dirty="0"/>
        </a:p>
      </dgm:t>
    </dgm:pt>
    <dgm:pt modelId="{49F32F47-8925-4665-88BB-D6A8DD430839}" type="parTrans" cxnId="{529B6F5C-F655-45D3-8856-A42C0DC4581E}">
      <dgm:prSet/>
      <dgm:spPr/>
      <dgm:t>
        <a:bodyPr/>
        <a:lstStyle/>
        <a:p>
          <a:endParaRPr lang="de-DE"/>
        </a:p>
      </dgm:t>
    </dgm:pt>
    <dgm:pt modelId="{DF183521-B0DD-4F10-8AF2-BB516F378735}" type="sibTrans" cxnId="{529B6F5C-F655-45D3-8856-A42C0DC4581E}">
      <dgm:prSet/>
      <dgm:spPr/>
      <dgm:t>
        <a:bodyPr/>
        <a:lstStyle/>
        <a:p>
          <a:endParaRPr lang="de-DE"/>
        </a:p>
      </dgm:t>
    </dgm:pt>
    <dgm:pt modelId="{66F7308A-5E01-447B-B646-2160BE906CAF}">
      <dgm:prSet phldrT="[Text]"/>
      <dgm:spPr/>
      <dgm:t>
        <a:bodyPr/>
        <a:lstStyle/>
        <a:p>
          <a:pPr rtl="0"/>
          <a:r>
            <a:rPr lang="de-DE" dirty="0" smtClean="0"/>
            <a:t>Asymmetrische</a:t>
          </a:r>
          <a:br>
            <a:rPr lang="de-DE" dirty="0" smtClean="0"/>
          </a:br>
          <a:r>
            <a:rPr lang="de-DE" dirty="0" smtClean="0"/>
            <a:t>Verschlüsselung</a:t>
          </a:r>
          <a:endParaRPr lang="de-DE" dirty="0"/>
        </a:p>
      </dgm:t>
    </dgm:pt>
    <dgm:pt modelId="{A85DE037-2EA0-42B6-B624-17BBCE00E912}" type="parTrans" cxnId="{EDF3692F-B433-43D9-A3EC-60A88A102DA8}">
      <dgm:prSet/>
      <dgm:spPr/>
      <dgm:t>
        <a:bodyPr/>
        <a:lstStyle/>
        <a:p>
          <a:endParaRPr lang="de-DE"/>
        </a:p>
      </dgm:t>
    </dgm:pt>
    <dgm:pt modelId="{9E37614D-EED2-474F-9238-53679798E4E6}" type="sibTrans" cxnId="{EDF3692F-B433-43D9-A3EC-60A88A102DA8}">
      <dgm:prSet/>
      <dgm:spPr/>
      <dgm:t>
        <a:bodyPr/>
        <a:lstStyle/>
        <a:p>
          <a:endParaRPr lang="de-DE"/>
        </a:p>
      </dgm:t>
    </dgm:pt>
    <dgm:pt modelId="{88D9F1F5-919E-49D7-958B-2DAC2F2624EF}">
      <dgm:prSet phldrT="[Text]" custT="1"/>
      <dgm:spPr/>
      <dgm:t>
        <a:bodyPr/>
        <a:lstStyle/>
        <a:p>
          <a:r>
            <a:rPr lang="de-DE" sz="3600" dirty="0" smtClean="0"/>
            <a:t>Daten-</a:t>
          </a:r>
          <a:br>
            <a:rPr lang="de-DE" sz="3600" dirty="0" smtClean="0"/>
          </a:br>
          <a:r>
            <a:rPr lang="de-DE" sz="3600" dirty="0" err="1" smtClean="0"/>
            <a:t>sicherheit</a:t>
          </a:r>
          <a:endParaRPr lang="de-DE" sz="3600" dirty="0"/>
        </a:p>
      </dgm:t>
    </dgm:pt>
    <dgm:pt modelId="{3B7AFA7F-2B04-474F-A473-697ED951B213}" type="parTrans" cxnId="{BA7DCE48-FE87-412E-81BD-C9F5275E7A47}">
      <dgm:prSet/>
      <dgm:spPr/>
      <dgm:t>
        <a:bodyPr/>
        <a:lstStyle/>
        <a:p>
          <a:endParaRPr lang="de-DE"/>
        </a:p>
      </dgm:t>
    </dgm:pt>
    <dgm:pt modelId="{4CA01804-9AC1-4C06-8584-CA675A7DC572}" type="sibTrans" cxnId="{BA7DCE48-FE87-412E-81BD-C9F5275E7A47}">
      <dgm:prSet/>
      <dgm:spPr/>
      <dgm:t>
        <a:bodyPr/>
        <a:lstStyle/>
        <a:p>
          <a:endParaRPr lang="de-DE"/>
        </a:p>
      </dgm:t>
    </dgm:pt>
    <dgm:pt modelId="{37320793-90A6-4C13-BA81-35BADE1AEA8D}">
      <dgm:prSet custT="1"/>
      <dgm:spPr/>
      <dgm:t>
        <a:bodyPr/>
        <a:lstStyle/>
        <a:p>
          <a:pPr rtl="0"/>
          <a:r>
            <a:rPr lang="de-DE" sz="3600" dirty="0" smtClean="0"/>
            <a:t>Symmetrische</a:t>
          </a:r>
          <a:r>
            <a:rPr lang="de-DE" sz="3700" dirty="0" smtClean="0"/>
            <a:t/>
          </a:r>
          <a:br>
            <a:rPr lang="de-DE" sz="3700" dirty="0" smtClean="0"/>
          </a:br>
          <a:r>
            <a:rPr lang="de-DE" sz="3700" dirty="0" smtClean="0"/>
            <a:t>Verschlüsselung</a:t>
          </a:r>
          <a:endParaRPr lang="de-DE" sz="3700" dirty="0"/>
        </a:p>
      </dgm:t>
    </dgm:pt>
    <dgm:pt modelId="{0B880C61-147E-44A2-A927-9C9B6918779C}" type="parTrans" cxnId="{B1D1F329-F648-4E23-BDF1-86FD2BC57CE2}">
      <dgm:prSet/>
      <dgm:spPr/>
      <dgm:t>
        <a:bodyPr/>
        <a:lstStyle/>
        <a:p>
          <a:endParaRPr lang="de-DE"/>
        </a:p>
      </dgm:t>
    </dgm:pt>
    <dgm:pt modelId="{C634B236-F69F-41FE-B751-B5E9268B6532}" type="sibTrans" cxnId="{B1D1F329-F648-4E23-BDF1-86FD2BC57CE2}">
      <dgm:prSet/>
      <dgm:spPr/>
      <dgm:t>
        <a:bodyPr/>
        <a:lstStyle/>
        <a:p>
          <a:endParaRPr lang="de-DE"/>
        </a:p>
      </dgm:t>
    </dgm:pt>
    <dgm:pt modelId="{0FC3EA9D-344F-46E9-9B48-F613D747B1A6}" type="pres">
      <dgm:prSet presAssocID="{7FF0414C-94E7-4685-9511-E256A03C2D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9D6D69C-A295-4F73-ADF1-92159A9CCD79}" type="pres">
      <dgm:prSet presAssocID="{7D1064F7-9015-4727-A196-BA46518ABFDE}" presName="hierRoot1" presStyleCnt="0">
        <dgm:presLayoutVars>
          <dgm:hierBranch val="init"/>
        </dgm:presLayoutVars>
      </dgm:prSet>
      <dgm:spPr/>
    </dgm:pt>
    <dgm:pt modelId="{DCF395C7-96C0-4148-8DD8-CB87ACC72C24}" type="pres">
      <dgm:prSet presAssocID="{7D1064F7-9015-4727-A196-BA46518ABFDE}" presName="rootComposite1" presStyleCnt="0"/>
      <dgm:spPr/>
    </dgm:pt>
    <dgm:pt modelId="{4C93EE1E-53E9-487C-B903-FC2F37600799}" type="pres">
      <dgm:prSet presAssocID="{7D1064F7-9015-4727-A196-BA46518ABFDE}" presName="rootText1" presStyleLbl="node0" presStyleIdx="0" presStyleCnt="1" custScaleX="171473" custLinFactNeighborX="-4051" custLinFactNeighborY="-4759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F278ECB-B3B0-40C3-AE0A-341811DF607D}" type="pres">
      <dgm:prSet presAssocID="{7D1064F7-9015-4727-A196-BA46518ABFDE}" presName="rootConnector1" presStyleLbl="node1" presStyleIdx="0" presStyleCnt="0"/>
      <dgm:spPr/>
    </dgm:pt>
    <dgm:pt modelId="{6DB6616B-ED6A-4883-8CFA-147D576B8F69}" type="pres">
      <dgm:prSet presAssocID="{7D1064F7-9015-4727-A196-BA46518ABFDE}" presName="hierChild2" presStyleCnt="0"/>
      <dgm:spPr/>
    </dgm:pt>
    <dgm:pt modelId="{BBC228BF-2FF8-441F-AAC1-E31E584BA943}" type="pres">
      <dgm:prSet presAssocID="{0B880C61-147E-44A2-A927-9C9B6918779C}" presName="Name37" presStyleLbl="parChTrans1D2" presStyleIdx="0" presStyleCnt="3"/>
      <dgm:spPr/>
    </dgm:pt>
    <dgm:pt modelId="{DB67C1CA-3356-413E-A629-85129FE60ACA}" type="pres">
      <dgm:prSet presAssocID="{37320793-90A6-4C13-BA81-35BADE1AEA8D}" presName="hierRoot2" presStyleCnt="0">
        <dgm:presLayoutVars>
          <dgm:hierBranch val="init"/>
        </dgm:presLayoutVars>
      </dgm:prSet>
      <dgm:spPr/>
    </dgm:pt>
    <dgm:pt modelId="{58EFEBC0-6269-450E-B3E9-B819FE3AAF36}" type="pres">
      <dgm:prSet presAssocID="{37320793-90A6-4C13-BA81-35BADE1AEA8D}" presName="rootComposite" presStyleCnt="0"/>
      <dgm:spPr/>
    </dgm:pt>
    <dgm:pt modelId="{76451797-9D22-4EDB-9B83-1A8E0D1246D0}" type="pres">
      <dgm:prSet presAssocID="{37320793-90A6-4C13-BA81-35BADE1AEA8D}" presName="rootText" presStyleLbl="node2" presStyleIdx="0" presStyleCnt="3" custScaleX="103894">
        <dgm:presLayoutVars>
          <dgm:chPref val="3"/>
        </dgm:presLayoutVars>
      </dgm:prSet>
      <dgm:spPr/>
    </dgm:pt>
    <dgm:pt modelId="{F5CA8D89-87E9-47C7-81D1-FC961AD39E8E}" type="pres">
      <dgm:prSet presAssocID="{37320793-90A6-4C13-BA81-35BADE1AEA8D}" presName="rootConnector" presStyleLbl="node2" presStyleIdx="0" presStyleCnt="3"/>
      <dgm:spPr/>
    </dgm:pt>
    <dgm:pt modelId="{28958172-402C-4381-9D2A-2F6D0EB2F8D6}" type="pres">
      <dgm:prSet presAssocID="{37320793-90A6-4C13-BA81-35BADE1AEA8D}" presName="hierChild4" presStyleCnt="0"/>
      <dgm:spPr/>
    </dgm:pt>
    <dgm:pt modelId="{6A8511AC-C46A-4CF9-8C68-7F6E32B7E055}" type="pres">
      <dgm:prSet presAssocID="{37320793-90A6-4C13-BA81-35BADE1AEA8D}" presName="hierChild5" presStyleCnt="0"/>
      <dgm:spPr/>
    </dgm:pt>
    <dgm:pt modelId="{77816CD7-D064-4DC6-9C52-9532BBA60C93}" type="pres">
      <dgm:prSet presAssocID="{A85DE037-2EA0-42B6-B624-17BBCE00E912}" presName="Name37" presStyleLbl="parChTrans1D2" presStyleIdx="1" presStyleCnt="3"/>
      <dgm:spPr/>
    </dgm:pt>
    <dgm:pt modelId="{E154FC28-4F2A-4CE6-B76F-B67E19B9DA58}" type="pres">
      <dgm:prSet presAssocID="{66F7308A-5E01-447B-B646-2160BE906CAF}" presName="hierRoot2" presStyleCnt="0">
        <dgm:presLayoutVars>
          <dgm:hierBranch val="init"/>
        </dgm:presLayoutVars>
      </dgm:prSet>
      <dgm:spPr/>
    </dgm:pt>
    <dgm:pt modelId="{64B0D507-F8F2-45F8-84CC-7697755D31F7}" type="pres">
      <dgm:prSet presAssocID="{66F7308A-5E01-447B-B646-2160BE906CAF}" presName="rootComposite" presStyleCnt="0"/>
      <dgm:spPr/>
    </dgm:pt>
    <dgm:pt modelId="{992883BF-76C0-449A-B356-25F9E5FC4ED7}" type="pres">
      <dgm:prSet presAssocID="{66F7308A-5E01-447B-B646-2160BE906CAF}" presName="rootText" presStyleLbl="node2" presStyleIdx="1" presStyleCnt="3" custScaleX="113242" custLinFactNeighborX="-623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8EC5A0C-AD05-4F61-B39D-5CD56BB8876B}" type="pres">
      <dgm:prSet presAssocID="{66F7308A-5E01-447B-B646-2160BE906CAF}" presName="rootConnector" presStyleLbl="node2" presStyleIdx="1" presStyleCnt="3"/>
      <dgm:spPr/>
    </dgm:pt>
    <dgm:pt modelId="{836E6CCC-D4C0-4900-8759-F478D331A149}" type="pres">
      <dgm:prSet presAssocID="{66F7308A-5E01-447B-B646-2160BE906CAF}" presName="hierChild4" presStyleCnt="0"/>
      <dgm:spPr/>
    </dgm:pt>
    <dgm:pt modelId="{93B44BCF-E9FA-49DC-B8DC-F8A19E79BEFF}" type="pres">
      <dgm:prSet presAssocID="{66F7308A-5E01-447B-B646-2160BE906CAF}" presName="hierChild5" presStyleCnt="0"/>
      <dgm:spPr/>
    </dgm:pt>
    <dgm:pt modelId="{E19AC652-5224-4A24-ADE3-CF18D644C81A}" type="pres">
      <dgm:prSet presAssocID="{3B7AFA7F-2B04-474F-A473-697ED951B213}" presName="Name37" presStyleLbl="parChTrans1D2" presStyleIdx="2" presStyleCnt="3"/>
      <dgm:spPr/>
    </dgm:pt>
    <dgm:pt modelId="{C5AF5889-BEE3-4873-A7B4-0AF936F83890}" type="pres">
      <dgm:prSet presAssocID="{88D9F1F5-919E-49D7-958B-2DAC2F2624EF}" presName="hierRoot2" presStyleCnt="0">
        <dgm:presLayoutVars>
          <dgm:hierBranch val="init"/>
        </dgm:presLayoutVars>
      </dgm:prSet>
      <dgm:spPr/>
    </dgm:pt>
    <dgm:pt modelId="{CC752127-1B9E-4ECF-82EB-C5A73F53CE1B}" type="pres">
      <dgm:prSet presAssocID="{88D9F1F5-919E-49D7-958B-2DAC2F2624EF}" presName="rootComposite" presStyleCnt="0"/>
      <dgm:spPr/>
    </dgm:pt>
    <dgm:pt modelId="{D59E3EA8-221C-472B-A2AC-3D22C34E3C6B}" type="pres">
      <dgm:prSet presAssocID="{88D9F1F5-919E-49D7-958B-2DAC2F2624E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AF0802C-4B25-4A37-8987-A74AF6BA1E00}" type="pres">
      <dgm:prSet presAssocID="{88D9F1F5-919E-49D7-958B-2DAC2F2624EF}" presName="rootConnector" presStyleLbl="node2" presStyleIdx="2" presStyleCnt="3"/>
      <dgm:spPr/>
    </dgm:pt>
    <dgm:pt modelId="{1FAEB2BC-8D25-4A00-8744-D6F8FE0F9FD0}" type="pres">
      <dgm:prSet presAssocID="{88D9F1F5-919E-49D7-958B-2DAC2F2624EF}" presName="hierChild4" presStyleCnt="0"/>
      <dgm:spPr/>
    </dgm:pt>
    <dgm:pt modelId="{6559256D-DE2A-4552-A8B8-0C14A4A599F8}" type="pres">
      <dgm:prSet presAssocID="{88D9F1F5-919E-49D7-958B-2DAC2F2624EF}" presName="hierChild5" presStyleCnt="0"/>
      <dgm:spPr/>
    </dgm:pt>
    <dgm:pt modelId="{256892FB-1342-494B-B9DB-9028313D2AAF}" type="pres">
      <dgm:prSet presAssocID="{7D1064F7-9015-4727-A196-BA46518ABFDE}" presName="hierChild3" presStyleCnt="0"/>
      <dgm:spPr/>
    </dgm:pt>
  </dgm:ptLst>
  <dgm:cxnLst>
    <dgm:cxn modelId="{BA7DCE48-FE87-412E-81BD-C9F5275E7A47}" srcId="{7D1064F7-9015-4727-A196-BA46518ABFDE}" destId="{88D9F1F5-919E-49D7-958B-2DAC2F2624EF}" srcOrd="2" destOrd="0" parTransId="{3B7AFA7F-2B04-474F-A473-697ED951B213}" sibTransId="{4CA01804-9AC1-4C06-8584-CA675A7DC572}"/>
    <dgm:cxn modelId="{F5950689-757B-4EC9-AA0A-91818BA029B5}" type="presOf" srcId="{0B880C61-147E-44A2-A927-9C9B6918779C}" destId="{BBC228BF-2FF8-441F-AAC1-E31E584BA943}" srcOrd="0" destOrd="0" presId="urn:microsoft.com/office/officeart/2005/8/layout/orgChart1"/>
    <dgm:cxn modelId="{529B6F5C-F655-45D3-8856-A42C0DC4581E}" srcId="{7FF0414C-94E7-4685-9511-E256A03C2D54}" destId="{7D1064F7-9015-4727-A196-BA46518ABFDE}" srcOrd="0" destOrd="0" parTransId="{49F32F47-8925-4665-88BB-D6A8DD430839}" sibTransId="{DF183521-B0DD-4F10-8AF2-BB516F378735}"/>
    <dgm:cxn modelId="{528813C8-B040-4229-A9DA-7F753D4022CC}" type="presOf" srcId="{7D1064F7-9015-4727-A196-BA46518ABFDE}" destId="{4C93EE1E-53E9-487C-B903-FC2F37600799}" srcOrd="0" destOrd="0" presId="urn:microsoft.com/office/officeart/2005/8/layout/orgChart1"/>
    <dgm:cxn modelId="{9E7FB1AD-8434-4770-8094-AAE47D93D37D}" type="presOf" srcId="{3B7AFA7F-2B04-474F-A473-697ED951B213}" destId="{E19AC652-5224-4A24-ADE3-CF18D644C81A}" srcOrd="0" destOrd="0" presId="urn:microsoft.com/office/officeart/2005/8/layout/orgChart1"/>
    <dgm:cxn modelId="{F0AD3573-CA5E-4294-A7C3-D4064A0C4453}" type="presOf" srcId="{7FF0414C-94E7-4685-9511-E256A03C2D54}" destId="{0FC3EA9D-344F-46E9-9B48-F613D747B1A6}" srcOrd="0" destOrd="0" presId="urn:microsoft.com/office/officeart/2005/8/layout/orgChart1"/>
    <dgm:cxn modelId="{EDF3692F-B433-43D9-A3EC-60A88A102DA8}" srcId="{7D1064F7-9015-4727-A196-BA46518ABFDE}" destId="{66F7308A-5E01-447B-B646-2160BE906CAF}" srcOrd="1" destOrd="0" parTransId="{A85DE037-2EA0-42B6-B624-17BBCE00E912}" sibTransId="{9E37614D-EED2-474F-9238-53679798E4E6}"/>
    <dgm:cxn modelId="{C393EA41-2FDA-4A5A-A57E-192896858A29}" type="presOf" srcId="{88D9F1F5-919E-49D7-958B-2DAC2F2624EF}" destId="{D59E3EA8-221C-472B-A2AC-3D22C34E3C6B}" srcOrd="0" destOrd="0" presId="urn:microsoft.com/office/officeart/2005/8/layout/orgChart1"/>
    <dgm:cxn modelId="{B1D1F329-F648-4E23-BDF1-86FD2BC57CE2}" srcId="{7D1064F7-9015-4727-A196-BA46518ABFDE}" destId="{37320793-90A6-4C13-BA81-35BADE1AEA8D}" srcOrd="0" destOrd="0" parTransId="{0B880C61-147E-44A2-A927-9C9B6918779C}" sibTransId="{C634B236-F69F-41FE-B751-B5E9268B6532}"/>
    <dgm:cxn modelId="{DBA1191A-0B0C-43C5-8266-9AD4147C1D36}" type="presOf" srcId="{37320793-90A6-4C13-BA81-35BADE1AEA8D}" destId="{F5CA8D89-87E9-47C7-81D1-FC961AD39E8E}" srcOrd="1" destOrd="0" presId="urn:microsoft.com/office/officeart/2005/8/layout/orgChart1"/>
    <dgm:cxn modelId="{72DFC5AC-03BA-4A7C-BEC5-9D42B77B1FE9}" type="presOf" srcId="{37320793-90A6-4C13-BA81-35BADE1AEA8D}" destId="{76451797-9D22-4EDB-9B83-1A8E0D1246D0}" srcOrd="0" destOrd="0" presId="urn:microsoft.com/office/officeart/2005/8/layout/orgChart1"/>
    <dgm:cxn modelId="{1856B9D6-818A-4167-8E34-A3A37F43515A}" type="presOf" srcId="{66F7308A-5E01-447B-B646-2160BE906CAF}" destId="{992883BF-76C0-449A-B356-25F9E5FC4ED7}" srcOrd="0" destOrd="0" presId="urn:microsoft.com/office/officeart/2005/8/layout/orgChart1"/>
    <dgm:cxn modelId="{FF11E8CB-CAFF-4F5B-AD40-C8BB3352122F}" type="presOf" srcId="{88D9F1F5-919E-49D7-958B-2DAC2F2624EF}" destId="{9AF0802C-4B25-4A37-8987-A74AF6BA1E00}" srcOrd="1" destOrd="0" presId="urn:microsoft.com/office/officeart/2005/8/layout/orgChart1"/>
    <dgm:cxn modelId="{159FC752-13FF-40C8-A50B-25544A4CB69B}" type="presOf" srcId="{66F7308A-5E01-447B-B646-2160BE906CAF}" destId="{98EC5A0C-AD05-4F61-B39D-5CD56BB8876B}" srcOrd="1" destOrd="0" presId="urn:microsoft.com/office/officeart/2005/8/layout/orgChart1"/>
    <dgm:cxn modelId="{2CE02651-3885-469C-9FF1-5EACE1C83FC4}" type="presOf" srcId="{A85DE037-2EA0-42B6-B624-17BBCE00E912}" destId="{77816CD7-D064-4DC6-9C52-9532BBA60C93}" srcOrd="0" destOrd="0" presId="urn:microsoft.com/office/officeart/2005/8/layout/orgChart1"/>
    <dgm:cxn modelId="{7490C956-E661-4DC3-9B51-E42A24EAF5E6}" type="presOf" srcId="{7D1064F7-9015-4727-A196-BA46518ABFDE}" destId="{8F278ECB-B3B0-40C3-AE0A-341811DF607D}" srcOrd="1" destOrd="0" presId="urn:microsoft.com/office/officeart/2005/8/layout/orgChart1"/>
    <dgm:cxn modelId="{8BAECD5E-818E-4BCB-8E23-5510CBDDBB20}" type="presParOf" srcId="{0FC3EA9D-344F-46E9-9B48-F613D747B1A6}" destId="{69D6D69C-A295-4F73-ADF1-92159A9CCD79}" srcOrd="0" destOrd="0" presId="urn:microsoft.com/office/officeart/2005/8/layout/orgChart1"/>
    <dgm:cxn modelId="{84734E35-9DD9-47B2-B689-824C0F1DAD32}" type="presParOf" srcId="{69D6D69C-A295-4F73-ADF1-92159A9CCD79}" destId="{DCF395C7-96C0-4148-8DD8-CB87ACC72C24}" srcOrd="0" destOrd="0" presId="urn:microsoft.com/office/officeart/2005/8/layout/orgChart1"/>
    <dgm:cxn modelId="{1D2016FE-502C-4C6A-93CF-C28A832A0F24}" type="presParOf" srcId="{DCF395C7-96C0-4148-8DD8-CB87ACC72C24}" destId="{4C93EE1E-53E9-487C-B903-FC2F37600799}" srcOrd="0" destOrd="0" presId="urn:microsoft.com/office/officeart/2005/8/layout/orgChart1"/>
    <dgm:cxn modelId="{864571EA-DB5E-4168-B461-19CD26FF9D0D}" type="presParOf" srcId="{DCF395C7-96C0-4148-8DD8-CB87ACC72C24}" destId="{8F278ECB-B3B0-40C3-AE0A-341811DF607D}" srcOrd="1" destOrd="0" presId="urn:microsoft.com/office/officeart/2005/8/layout/orgChart1"/>
    <dgm:cxn modelId="{EC66D2E2-A220-4947-BF6E-764279168149}" type="presParOf" srcId="{69D6D69C-A295-4F73-ADF1-92159A9CCD79}" destId="{6DB6616B-ED6A-4883-8CFA-147D576B8F69}" srcOrd="1" destOrd="0" presId="urn:microsoft.com/office/officeart/2005/8/layout/orgChart1"/>
    <dgm:cxn modelId="{5E3DB910-1B62-42E7-A766-48E9E8B5103A}" type="presParOf" srcId="{6DB6616B-ED6A-4883-8CFA-147D576B8F69}" destId="{BBC228BF-2FF8-441F-AAC1-E31E584BA943}" srcOrd="0" destOrd="0" presId="urn:microsoft.com/office/officeart/2005/8/layout/orgChart1"/>
    <dgm:cxn modelId="{574BB773-B4EE-4CC4-938D-A1F5684DABA4}" type="presParOf" srcId="{6DB6616B-ED6A-4883-8CFA-147D576B8F69}" destId="{DB67C1CA-3356-413E-A629-85129FE60ACA}" srcOrd="1" destOrd="0" presId="urn:microsoft.com/office/officeart/2005/8/layout/orgChart1"/>
    <dgm:cxn modelId="{7B579231-F6EA-4257-A906-34A28FC5E7AB}" type="presParOf" srcId="{DB67C1CA-3356-413E-A629-85129FE60ACA}" destId="{58EFEBC0-6269-450E-B3E9-B819FE3AAF36}" srcOrd="0" destOrd="0" presId="urn:microsoft.com/office/officeart/2005/8/layout/orgChart1"/>
    <dgm:cxn modelId="{C55EA3C5-9860-406C-BD0B-9554B115A06B}" type="presParOf" srcId="{58EFEBC0-6269-450E-B3E9-B819FE3AAF36}" destId="{76451797-9D22-4EDB-9B83-1A8E0D1246D0}" srcOrd="0" destOrd="0" presId="urn:microsoft.com/office/officeart/2005/8/layout/orgChart1"/>
    <dgm:cxn modelId="{F96A00D4-F57E-46B6-94CF-0E356351E578}" type="presParOf" srcId="{58EFEBC0-6269-450E-B3E9-B819FE3AAF36}" destId="{F5CA8D89-87E9-47C7-81D1-FC961AD39E8E}" srcOrd="1" destOrd="0" presId="urn:microsoft.com/office/officeart/2005/8/layout/orgChart1"/>
    <dgm:cxn modelId="{2695B459-857D-4597-A776-571F4D5A6A70}" type="presParOf" srcId="{DB67C1CA-3356-413E-A629-85129FE60ACA}" destId="{28958172-402C-4381-9D2A-2F6D0EB2F8D6}" srcOrd="1" destOrd="0" presId="urn:microsoft.com/office/officeart/2005/8/layout/orgChart1"/>
    <dgm:cxn modelId="{BBFE6BD2-2AB7-45A2-8A48-E8ACE6959ACA}" type="presParOf" srcId="{DB67C1CA-3356-413E-A629-85129FE60ACA}" destId="{6A8511AC-C46A-4CF9-8C68-7F6E32B7E055}" srcOrd="2" destOrd="0" presId="urn:microsoft.com/office/officeart/2005/8/layout/orgChart1"/>
    <dgm:cxn modelId="{CFD97864-08FC-44C7-B79A-5BBCA26A8292}" type="presParOf" srcId="{6DB6616B-ED6A-4883-8CFA-147D576B8F69}" destId="{77816CD7-D064-4DC6-9C52-9532BBA60C93}" srcOrd="2" destOrd="0" presId="urn:microsoft.com/office/officeart/2005/8/layout/orgChart1"/>
    <dgm:cxn modelId="{EAA3C42E-9041-4720-A93D-3A6616413787}" type="presParOf" srcId="{6DB6616B-ED6A-4883-8CFA-147D576B8F69}" destId="{E154FC28-4F2A-4CE6-B76F-B67E19B9DA58}" srcOrd="3" destOrd="0" presId="urn:microsoft.com/office/officeart/2005/8/layout/orgChart1"/>
    <dgm:cxn modelId="{870A7302-CC23-43A5-AB10-B731266C77B8}" type="presParOf" srcId="{E154FC28-4F2A-4CE6-B76F-B67E19B9DA58}" destId="{64B0D507-F8F2-45F8-84CC-7697755D31F7}" srcOrd="0" destOrd="0" presId="urn:microsoft.com/office/officeart/2005/8/layout/orgChart1"/>
    <dgm:cxn modelId="{D1D2A600-2C1A-4046-87C1-5893045C6FC8}" type="presParOf" srcId="{64B0D507-F8F2-45F8-84CC-7697755D31F7}" destId="{992883BF-76C0-449A-B356-25F9E5FC4ED7}" srcOrd="0" destOrd="0" presId="urn:microsoft.com/office/officeart/2005/8/layout/orgChart1"/>
    <dgm:cxn modelId="{8A53E603-0DD5-4752-AC38-CD15CB699978}" type="presParOf" srcId="{64B0D507-F8F2-45F8-84CC-7697755D31F7}" destId="{98EC5A0C-AD05-4F61-B39D-5CD56BB8876B}" srcOrd="1" destOrd="0" presId="urn:microsoft.com/office/officeart/2005/8/layout/orgChart1"/>
    <dgm:cxn modelId="{27E9B548-99D0-4D08-8AFD-3B5BFD5D0861}" type="presParOf" srcId="{E154FC28-4F2A-4CE6-B76F-B67E19B9DA58}" destId="{836E6CCC-D4C0-4900-8759-F478D331A149}" srcOrd="1" destOrd="0" presId="urn:microsoft.com/office/officeart/2005/8/layout/orgChart1"/>
    <dgm:cxn modelId="{D1B2ABBA-0756-41AE-8F54-015BF62D2F01}" type="presParOf" srcId="{E154FC28-4F2A-4CE6-B76F-B67E19B9DA58}" destId="{93B44BCF-E9FA-49DC-B8DC-F8A19E79BEFF}" srcOrd="2" destOrd="0" presId="urn:microsoft.com/office/officeart/2005/8/layout/orgChart1"/>
    <dgm:cxn modelId="{66C6108B-148A-4638-8341-56E50D524893}" type="presParOf" srcId="{6DB6616B-ED6A-4883-8CFA-147D576B8F69}" destId="{E19AC652-5224-4A24-ADE3-CF18D644C81A}" srcOrd="4" destOrd="0" presId="urn:microsoft.com/office/officeart/2005/8/layout/orgChart1"/>
    <dgm:cxn modelId="{6F255556-CC49-48E3-A5D3-201BCB1CE9F1}" type="presParOf" srcId="{6DB6616B-ED6A-4883-8CFA-147D576B8F69}" destId="{C5AF5889-BEE3-4873-A7B4-0AF936F83890}" srcOrd="5" destOrd="0" presId="urn:microsoft.com/office/officeart/2005/8/layout/orgChart1"/>
    <dgm:cxn modelId="{76C6E8EF-2964-43BD-B523-4718D1E4A770}" type="presParOf" srcId="{C5AF5889-BEE3-4873-A7B4-0AF936F83890}" destId="{CC752127-1B9E-4ECF-82EB-C5A73F53CE1B}" srcOrd="0" destOrd="0" presId="urn:microsoft.com/office/officeart/2005/8/layout/orgChart1"/>
    <dgm:cxn modelId="{3E840CAB-26A9-47F2-AD47-92D00AFB11B7}" type="presParOf" srcId="{CC752127-1B9E-4ECF-82EB-C5A73F53CE1B}" destId="{D59E3EA8-221C-472B-A2AC-3D22C34E3C6B}" srcOrd="0" destOrd="0" presId="urn:microsoft.com/office/officeart/2005/8/layout/orgChart1"/>
    <dgm:cxn modelId="{2C017953-3A28-4B81-A657-15D06167E53A}" type="presParOf" srcId="{CC752127-1B9E-4ECF-82EB-C5A73F53CE1B}" destId="{9AF0802C-4B25-4A37-8987-A74AF6BA1E00}" srcOrd="1" destOrd="0" presId="urn:microsoft.com/office/officeart/2005/8/layout/orgChart1"/>
    <dgm:cxn modelId="{EA18567A-B8CF-4FA8-B888-5289724670A1}" type="presParOf" srcId="{C5AF5889-BEE3-4873-A7B4-0AF936F83890}" destId="{1FAEB2BC-8D25-4A00-8744-D6F8FE0F9FD0}" srcOrd="1" destOrd="0" presId="urn:microsoft.com/office/officeart/2005/8/layout/orgChart1"/>
    <dgm:cxn modelId="{E460B165-5285-43EF-9EC2-B8CB8D2D40EB}" type="presParOf" srcId="{C5AF5889-BEE3-4873-A7B4-0AF936F83890}" destId="{6559256D-DE2A-4552-A8B8-0C14A4A599F8}" srcOrd="2" destOrd="0" presId="urn:microsoft.com/office/officeart/2005/8/layout/orgChart1"/>
    <dgm:cxn modelId="{AA1A66BA-3AC0-4236-B5D6-6FC4F872E836}" type="presParOf" srcId="{69D6D69C-A295-4F73-ADF1-92159A9CCD79}" destId="{256892FB-1342-494B-B9DB-9028313D2AA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58E56-B6B2-40E7-A0E2-C428DF576A3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B56B88C-59D0-45BF-8CF0-E09E52E95751}">
      <dgm:prSet phldrT="[Text]"/>
      <dgm:spPr/>
      <dgm:t>
        <a:bodyPr/>
        <a:lstStyle/>
        <a:p>
          <a:r>
            <a:rPr lang="de-DE" dirty="0"/>
            <a:t>Speicherorte</a:t>
          </a:r>
        </a:p>
      </dgm:t>
    </dgm:pt>
    <dgm:pt modelId="{B22EEEB6-5F31-4A21-BD65-E8C620C2C49C}" type="parTrans" cxnId="{A27A3317-B3C2-4483-ABAE-6F0136C6D986}">
      <dgm:prSet/>
      <dgm:spPr/>
      <dgm:t>
        <a:bodyPr/>
        <a:lstStyle/>
        <a:p>
          <a:endParaRPr lang="de-DE"/>
        </a:p>
      </dgm:t>
    </dgm:pt>
    <dgm:pt modelId="{EE7710C4-2303-4864-A906-87951677E126}" type="sibTrans" cxnId="{A27A3317-B3C2-4483-ABAE-6F0136C6D986}">
      <dgm:prSet/>
      <dgm:spPr/>
      <dgm:t>
        <a:bodyPr/>
        <a:lstStyle/>
        <a:p>
          <a:endParaRPr lang="de-DE"/>
        </a:p>
      </dgm:t>
    </dgm:pt>
    <dgm:pt modelId="{03658988-0512-42AB-B5AB-462C31062A28}">
      <dgm:prSet phldrT="[Text]"/>
      <dgm:spPr/>
      <dgm:t>
        <a:bodyPr/>
        <a:lstStyle/>
        <a:p>
          <a:r>
            <a:rPr lang="de-DE" dirty="0"/>
            <a:t>LAN</a:t>
          </a:r>
        </a:p>
      </dgm:t>
    </dgm:pt>
    <dgm:pt modelId="{F5FDC61A-42CA-44EC-A34D-4E9DA4EDEF06}" type="parTrans" cxnId="{CD4EBD1B-3C25-401C-B7F5-017E11FD7489}">
      <dgm:prSet/>
      <dgm:spPr/>
      <dgm:t>
        <a:bodyPr/>
        <a:lstStyle/>
        <a:p>
          <a:endParaRPr lang="de-DE"/>
        </a:p>
      </dgm:t>
    </dgm:pt>
    <dgm:pt modelId="{B9D77F66-56C5-46E8-AADC-B59D9936F712}" type="sibTrans" cxnId="{CD4EBD1B-3C25-401C-B7F5-017E11FD7489}">
      <dgm:prSet/>
      <dgm:spPr/>
      <dgm:t>
        <a:bodyPr/>
        <a:lstStyle/>
        <a:p>
          <a:endParaRPr lang="de-DE"/>
        </a:p>
      </dgm:t>
    </dgm:pt>
    <dgm:pt modelId="{CB730EA6-AC27-455A-9186-72840AED975F}">
      <dgm:prSet phldrT="[Text]"/>
      <dgm:spPr/>
      <dgm:t>
        <a:bodyPr/>
        <a:lstStyle/>
        <a:p>
          <a:r>
            <a:rPr lang="de-DE" dirty="0"/>
            <a:t>Cloud</a:t>
          </a:r>
        </a:p>
      </dgm:t>
    </dgm:pt>
    <dgm:pt modelId="{673CBBBF-277E-4B9B-9579-CC555E40DE7D}" type="parTrans" cxnId="{1ABF655A-1D1A-48E8-829C-4D711C96F1A5}">
      <dgm:prSet/>
      <dgm:spPr/>
      <dgm:t>
        <a:bodyPr/>
        <a:lstStyle/>
        <a:p>
          <a:endParaRPr lang="de-DE"/>
        </a:p>
      </dgm:t>
    </dgm:pt>
    <dgm:pt modelId="{F36013C2-E26C-4AF3-916D-2538CDAE662E}" type="sibTrans" cxnId="{1ABF655A-1D1A-48E8-829C-4D711C96F1A5}">
      <dgm:prSet/>
      <dgm:spPr/>
      <dgm:t>
        <a:bodyPr/>
        <a:lstStyle/>
        <a:p>
          <a:endParaRPr lang="de-DE"/>
        </a:p>
      </dgm:t>
    </dgm:pt>
    <dgm:pt modelId="{5731B011-6CC8-4D4C-A044-DDA9146DE44A}">
      <dgm:prSet phldrT="[Text]"/>
      <dgm:spPr/>
      <dgm:t>
        <a:bodyPr/>
        <a:lstStyle/>
        <a:p>
          <a:r>
            <a:rPr lang="de-DE" dirty="0"/>
            <a:t>Datenschutz</a:t>
          </a:r>
        </a:p>
      </dgm:t>
    </dgm:pt>
    <dgm:pt modelId="{E53050C2-2E7D-49D0-8AC2-97890A367729}" type="parTrans" cxnId="{0D5CC246-DF45-4C44-A213-AF919D1F6718}">
      <dgm:prSet/>
      <dgm:spPr/>
      <dgm:t>
        <a:bodyPr/>
        <a:lstStyle/>
        <a:p>
          <a:endParaRPr lang="de-DE"/>
        </a:p>
      </dgm:t>
    </dgm:pt>
    <dgm:pt modelId="{FD774FD7-DFD1-4D96-B130-3FC04ADD96DF}" type="sibTrans" cxnId="{0D5CC246-DF45-4C44-A213-AF919D1F6718}">
      <dgm:prSet/>
      <dgm:spPr/>
      <dgm:t>
        <a:bodyPr/>
        <a:lstStyle/>
        <a:p>
          <a:endParaRPr lang="de-DE"/>
        </a:p>
      </dgm:t>
    </dgm:pt>
    <dgm:pt modelId="{26D904A8-AF5B-4EF8-B32E-338A21BF2480}">
      <dgm:prSet phldrT="[Text]"/>
      <dgm:spPr/>
      <dgm:t>
        <a:bodyPr/>
        <a:lstStyle/>
        <a:p>
          <a:r>
            <a:rPr lang="de-DE" dirty="0"/>
            <a:t>Suchmaschinen</a:t>
          </a:r>
        </a:p>
      </dgm:t>
    </dgm:pt>
    <dgm:pt modelId="{ED67FBAC-75CD-4C39-85C7-022A1D068506}" type="parTrans" cxnId="{DAEF79C6-5C8F-49AC-834E-9024F1D134F8}">
      <dgm:prSet/>
      <dgm:spPr/>
      <dgm:t>
        <a:bodyPr/>
        <a:lstStyle/>
        <a:p>
          <a:endParaRPr lang="de-DE"/>
        </a:p>
      </dgm:t>
    </dgm:pt>
    <dgm:pt modelId="{E9BA0F38-A234-4C1D-9520-581D9FB7DA1C}" type="sibTrans" cxnId="{DAEF79C6-5C8F-49AC-834E-9024F1D134F8}">
      <dgm:prSet/>
      <dgm:spPr/>
      <dgm:t>
        <a:bodyPr/>
        <a:lstStyle/>
        <a:p>
          <a:endParaRPr lang="de-DE"/>
        </a:p>
      </dgm:t>
    </dgm:pt>
    <dgm:pt modelId="{F42A7281-BE8D-4813-94A7-40A06DA1ECE0}">
      <dgm:prSet phldrT="[Text]"/>
      <dgm:spPr/>
      <dgm:t>
        <a:bodyPr/>
        <a:lstStyle/>
        <a:p>
          <a:r>
            <a:rPr lang="de-DE" dirty="0"/>
            <a:t>Datensicherheit</a:t>
          </a:r>
        </a:p>
      </dgm:t>
    </dgm:pt>
    <dgm:pt modelId="{C372C517-7876-463B-991B-782340B5099E}" type="parTrans" cxnId="{FD2C5B5E-6E06-4908-804D-D17FAFC93F16}">
      <dgm:prSet/>
      <dgm:spPr/>
      <dgm:t>
        <a:bodyPr/>
        <a:lstStyle/>
        <a:p>
          <a:endParaRPr lang="de-DE"/>
        </a:p>
      </dgm:t>
    </dgm:pt>
    <dgm:pt modelId="{B6F9E3E8-5B0C-4357-9A86-D17F1D67FA73}" type="sibTrans" cxnId="{FD2C5B5E-6E06-4908-804D-D17FAFC93F16}">
      <dgm:prSet/>
      <dgm:spPr/>
      <dgm:t>
        <a:bodyPr/>
        <a:lstStyle/>
        <a:p>
          <a:endParaRPr lang="de-DE"/>
        </a:p>
      </dgm:t>
    </dgm:pt>
    <dgm:pt modelId="{8CA6DA8C-A895-4F62-B0A1-8894AE41E11B}" type="pres">
      <dgm:prSet presAssocID="{5FC58E56-B6B2-40E7-A0E2-C428DF576A3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EF71354E-9300-4C91-ADFF-34D685076C0F}" type="pres">
      <dgm:prSet presAssocID="{EB56B88C-59D0-45BF-8CF0-E09E52E95751}" presName="linNode" presStyleCnt="0"/>
      <dgm:spPr/>
    </dgm:pt>
    <dgm:pt modelId="{F102D86E-B50C-4078-AB95-6FC7FE4A0CC8}" type="pres">
      <dgm:prSet presAssocID="{EB56B88C-59D0-45BF-8CF0-E09E52E9575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EB18DB6-308B-4280-BCD7-8BE1D1AE1CDF}" type="pres">
      <dgm:prSet presAssocID="{EB56B88C-59D0-45BF-8CF0-E09E52E95751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E2BAB1F-15F0-4A8B-B45B-BE5B9D9E1CFD}" type="pres">
      <dgm:prSet presAssocID="{EE7710C4-2303-4864-A906-87951677E126}" presName="sp" presStyleCnt="0"/>
      <dgm:spPr/>
    </dgm:pt>
    <dgm:pt modelId="{47A138A6-8CD0-4A8A-8662-779CA41895C6}" type="pres">
      <dgm:prSet presAssocID="{5731B011-6CC8-4D4C-A044-DDA9146DE44A}" presName="linNode" presStyleCnt="0"/>
      <dgm:spPr/>
    </dgm:pt>
    <dgm:pt modelId="{C6157C87-5BAD-4E7B-85AE-9DDB5358F450}" type="pres">
      <dgm:prSet presAssocID="{5731B011-6CC8-4D4C-A044-DDA9146DE44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CE856DE-D2B5-4CB0-917F-52AD45514DBA}" type="pres">
      <dgm:prSet presAssocID="{FD774FD7-DFD1-4D96-B130-3FC04ADD96DF}" presName="sp" presStyleCnt="0"/>
      <dgm:spPr/>
    </dgm:pt>
    <dgm:pt modelId="{778E5E6C-6A20-4834-9140-B2E1EE9AF6E7}" type="pres">
      <dgm:prSet presAssocID="{26D904A8-AF5B-4EF8-B32E-338A21BF2480}" presName="linNode" presStyleCnt="0"/>
      <dgm:spPr/>
    </dgm:pt>
    <dgm:pt modelId="{57311394-8795-49F1-AD4D-2F1B8FBBC96B}" type="pres">
      <dgm:prSet presAssocID="{26D904A8-AF5B-4EF8-B32E-338A21BF248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CABE47B-3356-4E77-8DAB-1AC9B4852304}" type="presOf" srcId="{5731B011-6CC8-4D4C-A044-DDA9146DE44A}" destId="{C6157C87-5BAD-4E7B-85AE-9DDB5358F450}" srcOrd="0" destOrd="0" presId="urn:microsoft.com/office/officeart/2005/8/layout/vList5"/>
    <dgm:cxn modelId="{FDF5227D-DC11-4FDA-A8F6-CBCF78DC7044}" type="presOf" srcId="{26D904A8-AF5B-4EF8-B32E-338A21BF2480}" destId="{57311394-8795-49F1-AD4D-2F1B8FBBC96B}" srcOrd="0" destOrd="0" presId="urn:microsoft.com/office/officeart/2005/8/layout/vList5"/>
    <dgm:cxn modelId="{B812B42B-709F-407E-9FD9-81D9407B9A34}" type="presOf" srcId="{5FC58E56-B6B2-40E7-A0E2-C428DF576A32}" destId="{8CA6DA8C-A895-4F62-B0A1-8894AE41E11B}" srcOrd="0" destOrd="0" presId="urn:microsoft.com/office/officeart/2005/8/layout/vList5"/>
    <dgm:cxn modelId="{8044A73B-4FC4-4ECA-93BD-79043A82E2EE}" type="presOf" srcId="{CB730EA6-AC27-455A-9186-72840AED975F}" destId="{0EB18DB6-308B-4280-BCD7-8BE1D1AE1CDF}" srcOrd="0" destOrd="1" presId="urn:microsoft.com/office/officeart/2005/8/layout/vList5"/>
    <dgm:cxn modelId="{1ABF655A-1D1A-48E8-829C-4D711C96F1A5}" srcId="{EB56B88C-59D0-45BF-8CF0-E09E52E95751}" destId="{CB730EA6-AC27-455A-9186-72840AED975F}" srcOrd="1" destOrd="0" parTransId="{673CBBBF-277E-4B9B-9579-CC555E40DE7D}" sibTransId="{F36013C2-E26C-4AF3-916D-2538CDAE662E}"/>
    <dgm:cxn modelId="{CA5B4DD9-7D9D-45AA-9A30-CDB9F366D54F}" type="presOf" srcId="{03658988-0512-42AB-B5AB-462C31062A28}" destId="{0EB18DB6-308B-4280-BCD7-8BE1D1AE1CDF}" srcOrd="0" destOrd="0" presId="urn:microsoft.com/office/officeart/2005/8/layout/vList5"/>
    <dgm:cxn modelId="{A27A3317-B3C2-4483-ABAE-6F0136C6D986}" srcId="{5FC58E56-B6B2-40E7-A0E2-C428DF576A32}" destId="{EB56B88C-59D0-45BF-8CF0-E09E52E95751}" srcOrd="0" destOrd="0" parTransId="{B22EEEB6-5F31-4A21-BD65-E8C620C2C49C}" sibTransId="{EE7710C4-2303-4864-A906-87951677E126}"/>
    <dgm:cxn modelId="{8A87831B-5EAC-4D52-AD6C-294FCD5AE9E0}" type="presOf" srcId="{F42A7281-BE8D-4813-94A7-40A06DA1ECE0}" destId="{0EB18DB6-308B-4280-BCD7-8BE1D1AE1CDF}" srcOrd="0" destOrd="2" presId="urn:microsoft.com/office/officeart/2005/8/layout/vList5"/>
    <dgm:cxn modelId="{DAEF79C6-5C8F-49AC-834E-9024F1D134F8}" srcId="{5FC58E56-B6B2-40E7-A0E2-C428DF576A32}" destId="{26D904A8-AF5B-4EF8-B32E-338A21BF2480}" srcOrd="2" destOrd="0" parTransId="{ED67FBAC-75CD-4C39-85C7-022A1D068506}" sibTransId="{E9BA0F38-A234-4C1D-9520-581D9FB7DA1C}"/>
    <dgm:cxn modelId="{0D5CC246-DF45-4C44-A213-AF919D1F6718}" srcId="{5FC58E56-B6B2-40E7-A0E2-C428DF576A32}" destId="{5731B011-6CC8-4D4C-A044-DDA9146DE44A}" srcOrd="1" destOrd="0" parTransId="{E53050C2-2E7D-49D0-8AC2-97890A367729}" sibTransId="{FD774FD7-DFD1-4D96-B130-3FC04ADD96DF}"/>
    <dgm:cxn modelId="{75283087-0171-479A-BEE6-FE465A173417}" type="presOf" srcId="{EB56B88C-59D0-45BF-8CF0-E09E52E95751}" destId="{F102D86E-B50C-4078-AB95-6FC7FE4A0CC8}" srcOrd="0" destOrd="0" presId="urn:microsoft.com/office/officeart/2005/8/layout/vList5"/>
    <dgm:cxn modelId="{CD4EBD1B-3C25-401C-B7F5-017E11FD7489}" srcId="{EB56B88C-59D0-45BF-8CF0-E09E52E95751}" destId="{03658988-0512-42AB-B5AB-462C31062A28}" srcOrd="0" destOrd="0" parTransId="{F5FDC61A-42CA-44EC-A34D-4E9DA4EDEF06}" sibTransId="{B9D77F66-56C5-46E8-AADC-B59D9936F712}"/>
    <dgm:cxn modelId="{FD2C5B5E-6E06-4908-804D-D17FAFC93F16}" srcId="{EB56B88C-59D0-45BF-8CF0-E09E52E95751}" destId="{F42A7281-BE8D-4813-94A7-40A06DA1ECE0}" srcOrd="2" destOrd="0" parTransId="{C372C517-7876-463B-991B-782340B5099E}" sibTransId="{B6F9E3E8-5B0C-4357-9A86-D17F1D67FA73}"/>
    <dgm:cxn modelId="{1A76778A-9803-4080-93EB-FAD90D8D69C8}" type="presParOf" srcId="{8CA6DA8C-A895-4F62-B0A1-8894AE41E11B}" destId="{EF71354E-9300-4C91-ADFF-34D685076C0F}" srcOrd="0" destOrd="0" presId="urn:microsoft.com/office/officeart/2005/8/layout/vList5"/>
    <dgm:cxn modelId="{C43C3356-5554-43CF-8CF3-22231B3AB5BC}" type="presParOf" srcId="{EF71354E-9300-4C91-ADFF-34D685076C0F}" destId="{F102D86E-B50C-4078-AB95-6FC7FE4A0CC8}" srcOrd="0" destOrd="0" presId="urn:microsoft.com/office/officeart/2005/8/layout/vList5"/>
    <dgm:cxn modelId="{9A3884B1-39C8-446D-A37C-15E008EB22A2}" type="presParOf" srcId="{EF71354E-9300-4C91-ADFF-34D685076C0F}" destId="{0EB18DB6-308B-4280-BCD7-8BE1D1AE1CDF}" srcOrd="1" destOrd="0" presId="urn:microsoft.com/office/officeart/2005/8/layout/vList5"/>
    <dgm:cxn modelId="{FA6C168F-413E-4AD5-83F3-1DC494CF3177}" type="presParOf" srcId="{8CA6DA8C-A895-4F62-B0A1-8894AE41E11B}" destId="{1E2BAB1F-15F0-4A8B-B45B-BE5B9D9E1CFD}" srcOrd="1" destOrd="0" presId="urn:microsoft.com/office/officeart/2005/8/layout/vList5"/>
    <dgm:cxn modelId="{505F4FCA-2696-4548-8504-B84872F3BE2C}" type="presParOf" srcId="{8CA6DA8C-A895-4F62-B0A1-8894AE41E11B}" destId="{47A138A6-8CD0-4A8A-8662-779CA41895C6}" srcOrd="2" destOrd="0" presId="urn:microsoft.com/office/officeart/2005/8/layout/vList5"/>
    <dgm:cxn modelId="{F90E5DEE-0E91-4482-B7B0-44EF6890F7DA}" type="presParOf" srcId="{47A138A6-8CD0-4A8A-8662-779CA41895C6}" destId="{C6157C87-5BAD-4E7B-85AE-9DDB5358F450}" srcOrd="0" destOrd="0" presId="urn:microsoft.com/office/officeart/2005/8/layout/vList5"/>
    <dgm:cxn modelId="{7885D796-D788-432D-93D6-9288E3006C69}" type="presParOf" srcId="{8CA6DA8C-A895-4F62-B0A1-8894AE41E11B}" destId="{1CE856DE-D2B5-4CB0-917F-52AD45514DBA}" srcOrd="3" destOrd="0" presId="urn:microsoft.com/office/officeart/2005/8/layout/vList5"/>
    <dgm:cxn modelId="{1CC11029-7D3F-4D56-AA9D-46DEDB92170B}" type="presParOf" srcId="{8CA6DA8C-A895-4F62-B0A1-8894AE41E11B}" destId="{778E5E6C-6A20-4834-9140-B2E1EE9AF6E7}" srcOrd="4" destOrd="0" presId="urn:microsoft.com/office/officeart/2005/8/layout/vList5"/>
    <dgm:cxn modelId="{3F02EBCE-834D-42FA-AB60-B21E1E42DD21}" type="presParOf" srcId="{778E5E6C-6A20-4834-9140-B2E1EE9AF6E7}" destId="{57311394-8795-49F1-AD4D-2F1B8FBBC96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A92F92-7778-4025-AD20-4081FC2FF673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/>
            <a:t>Beispiele von Netzwerken</a:t>
          </a:r>
        </a:p>
      </dsp:txBody>
      <dsp:txXfrm>
        <a:off x="0" y="39687"/>
        <a:ext cx="3286125" cy="1971675"/>
      </dsp:txXfrm>
    </dsp:sp>
    <dsp:sp modelId="{A1CFBD68-5533-437F-A565-016E1D856837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/>
            <a:t>Was ist eine Nachricht?</a:t>
          </a:r>
        </a:p>
      </dsp:txBody>
      <dsp:txXfrm>
        <a:off x="3614737" y="39687"/>
        <a:ext cx="3286125" cy="1971675"/>
      </dsp:txXfrm>
    </dsp:sp>
    <dsp:sp modelId="{DE96118A-DEE4-4B5A-BB4E-D66C7C8CB888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/>
            <a:t>Grobe Einordnung von Netzwerkgeräten und Medien</a:t>
          </a:r>
        </a:p>
      </dsp:txBody>
      <dsp:txXfrm>
        <a:off x="7229475" y="39687"/>
        <a:ext cx="3286125" cy="1971675"/>
      </dsp:txXfrm>
    </dsp:sp>
    <dsp:sp modelId="{72799590-EAD9-4FC9-9CCB-23E0A3595F30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/>
            <a:t>Variante 1: Arbeitsblatt/Lernvideos</a:t>
          </a:r>
        </a:p>
      </dsp:txBody>
      <dsp:txXfrm>
        <a:off x="1807368" y="2339975"/>
        <a:ext cx="3286125" cy="1971675"/>
      </dsp:txXfrm>
    </dsp:sp>
    <dsp:sp modelId="{0ACD0150-5023-4C1C-BCEC-830CA1B4AF4B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/>
            <a:t>Variante 2: Rollenspiel</a:t>
          </a:r>
        </a:p>
      </dsp:txBody>
      <dsp:txXfrm>
        <a:off x="5422106" y="2339975"/>
        <a:ext cx="3286125" cy="1971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747D6-FD42-4D48-84B8-C526A7CE75EF}">
      <dsp:nvSpPr>
        <dsp:cNvPr id="0" name=""/>
        <dsp:cNvSpPr/>
      </dsp:nvSpPr>
      <dsp:spPr>
        <a:xfrm>
          <a:off x="0" y="1305401"/>
          <a:ext cx="10515600" cy="174053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E1E372-3E17-4246-816A-E76C2C060875}">
      <dsp:nvSpPr>
        <dsp:cNvPr id="0" name=""/>
        <dsp:cNvSpPr/>
      </dsp:nvSpPr>
      <dsp:spPr>
        <a:xfrm>
          <a:off x="808" y="0"/>
          <a:ext cx="1296222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Client und Server</a:t>
          </a:r>
        </a:p>
      </dsp:txBody>
      <dsp:txXfrm>
        <a:off x="808" y="0"/>
        <a:ext cx="1296222" cy="1740535"/>
      </dsp:txXfrm>
    </dsp:sp>
    <dsp:sp modelId="{34FD2852-D050-406F-A7BC-3811A6161717}">
      <dsp:nvSpPr>
        <dsp:cNvPr id="0" name=""/>
        <dsp:cNvSpPr/>
      </dsp:nvSpPr>
      <dsp:spPr>
        <a:xfrm>
          <a:off x="431352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8A52FE-A1E0-443D-9834-D994CF5036D8}">
      <dsp:nvSpPr>
        <dsp:cNvPr id="0" name=""/>
        <dsp:cNvSpPr/>
      </dsp:nvSpPr>
      <dsp:spPr>
        <a:xfrm>
          <a:off x="1361842" y="2610802"/>
          <a:ext cx="1296222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Ping</a:t>
          </a:r>
        </a:p>
      </dsp:txBody>
      <dsp:txXfrm>
        <a:off x="1361842" y="2610802"/>
        <a:ext cx="1296222" cy="1740535"/>
      </dsp:txXfrm>
    </dsp:sp>
    <dsp:sp modelId="{A64918ED-DB64-4E9F-B194-B6EB8831753B}">
      <dsp:nvSpPr>
        <dsp:cNvPr id="0" name=""/>
        <dsp:cNvSpPr/>
      </dsp:nvSpPr>
      <dsp:spPr>
        <a:xfrm>
          <a:off x="1792386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889931-E205-4B6B-9197-108245F8757E}">
      <dsp:nvSpPr>
        <dsp:cNvPr id="0" name=""/>
        <dsp:cNvSpPr/>
      </dsp:nvSpPr>
      <dsp:spPr>
        <a:xfrm>
          <a:off x="2722875" y="0"/>
          <a:ext cx="1296222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Datenaustausch</a:t>
          </a:r>
        </a:p>
      </dsp:txBody>
      <dsp:txXfrm>
        <a:off x="2722875" y="0"/>
        <a:ext cx="1296222" cy="1740535"/>
      </dsp:txXfrm>
    </dsp:sp>
    <dsp:sp modelId="{A12C6141-1E63-4387-A572-76E6EDF7BD53}">
      <dsp:nvSpPr>
        <dsp:cNvPr id="0" name=""/>
        <dsp:cNvSpPr/>
      </dsp:nvSpPr>
      <dsp:spPr>
        <a:xfrm>
          <a:off x="3153419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509E1-E511-4A63-827A-914CBFE85F95}">
      <dsp:nvSpPr>
        <dsp:cNvPr id="0" name=""/>
        <dsp:cNvSpPr/>
      </dsp:nvSpPr>
      <dsp:spPr>
        <a:xfrm>
          <a:off x="4083908" y="2610802"/>
          <a:ext cx="1296222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Switch</a:t>
          </a:r>
        </a:p>
      </dsp:txBody>
      <dsp:txXfrm>
        <a:off x="4083908" y="2610802"/>
        <a:ext cx="1296222" cy="1740535"/>
      </dsp:txXfrm>
    </dsp:sp>
    <dsp:sp modelId="{13A629AE-86C7-475B-ADC7-67D6241FB5FC}">
      <dsp:nvSpPr>
        <dsp:cNvPr id="0" name=""/>
        <dsp:cNvSpPr/>
      </dsp:nvSpPr>
      <dsp:spPr>
        <a:xfrm>
          <a:off x="4514453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6D79E8-F616-4599-9625-C70B403AE401}">
      <dsp:nvSpPr>
        <dsp:cNvPr id="0" name=""/>
        <dsp:cNvSpPr/>
      </dsp:nvSpPr>
      <dsp:spPr>
        <a:xfrm>
          <a:off x="5444942" y="0"/>
          <a:ext cx="1296222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Router</a:t>
          </a:r>
        </a:p>
      </dsp:txBody>
      <dsp:txXfrm>
        <a:off x="5444942" y="0"/>
        <a:ext cx="1296222" cy="1740535"/>
      </dsp:txXfrm>
    </dsp:sp>
    <dsp:sp modelId="{3F28C38E-774A-4E23-B1F2-25ACB1880ABD}">
      <dsp:nvSpPr>
        <dsp:cNvPr id="0" name=""/>
        <dsp:cNvSpPr/>
      </dsp:nvSpPr>
      <dsp:spPr>
        <a:xfrm>
          <a:off x="5875486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9BBA8-6B6B-46D0-924A-322A2347EA59}">
      <dsp:nvSpPr>
        <dsp:cNvPr id="0" name=""/>
        <dsp:cNvSpPr/>
      </dsp:nvSpPr>
      <dsp:spPr>
        <a:xfrm>
          <a:off x="6805975" y="2610802"/>
          <a:ext cx="1296222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Routing</a:t>
          </a:r>
        </a:p>
      </dsp:txBody>
      <dsp:txXfrm>
        <a:off x="6805975" y="2610802"/>
        <a:ext cx="1296222" cy="1740535"/>
      </dsp:txXfrm>
    </dsp:sp>
    <dsp:sp modelId="{1054C1C9-75E0-43AE-B9EA-62B60CE3EE6B}">
      <dsp:nvSpPr>
        <dsp:cNvPr id="0" name=""/>
        <dsp:cNvSpPr/>
      </dsp:nvSpPr>
      <dsp:spPr>
        <a:xfrm>
          <a:off x="7236519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236E0-4C0D-460D-B0BB-4E95B1251C1C}">
      <dsp:nvSpPr>
        <dsp:cNvPr id="0" name=""/>
        <dsp:cNvSpPr/>
      </dsp:nvSpPr>
      <dsp:spPr>
        <a:xfrm>
          <a:off x="8167009" y="0"/>
          <a:ext cx="1296222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File-Server</a:t>
          </a:r>
        </a:p>
      </dsp:txBody>
      <dsp:txXfrm>
        <a:off x="8167009" y="0"/>
        <a:ext cx="1296222" cy="1740535"/>
      </dsp:txXfrm>
    </dsp:sp>
    <dsp:sp modelId="{21BADC42-B75B-40F1-A37E-777E4FCFA209}">
      <dsp:nvSpPr>
        <dsp:cNvPr id="0" name=""/>
        <dsp:cNvSpPr/>
      </dsp:nvSpPr>
      <dsp:spPr>
        <a:xfrm>
          <a:off x="8597553" y="1958102"/>
          <a:ext cx="435133" cy="435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AC652-5224-4A24-ADE3-CF18D644C81A}">
      <dsp:nvSpPr>
        <dsp:cNvPr id="0" name=""/>
        <dsp:cNvSpPr/>
      </dsp:nvSpPr>
      <dsp:spPr>
        <a:xfrm>
          <a:off x="5352883" y="1692798"/>
          <a:ext cx="4073204" cy="1365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5500"/>
              </a:lnTo>
              <a:lnTo>
                <a:pt x="4073204" y="1045500"/>
              </a:lnTo>
              <a:lnTo>
                <a:pt x="4073204" y="13655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16CD7-D064-4DC6-9C52-9532BBA60C93}">
      <dsp:nvSpPr>
        <dsp:cNvPr id="0" name=""/>
        <dsp:cNvSpPr/>
      </dsp:nvSpPr>
      <dsp:spPr>
        <a:xfrm>
          <a:off x="5300030" y="1692798"/>
          <a:ext cx="91440" cy="1365579"/>
        </a:xfrm>
        <a:custGeom>
          <a:avLst/>
          <a:gdLst/>
          <a:ahLst/>
          <a:cxnLst/>
          <a:rect l="0" t="0" r="0" b="0"/>
          <a:pathLst>
            <a:path>
              <a:moveTo>
                <a:pt x="52853" y="0"/>
              </a:moveTo>
              <a:lnTo>
                <a:pt x="52853" y="1045500"/>
              </a:lnTo>
              <a:lnTo>
                <a:pt x="45720" y="1045500"/>
              </a:lnTo>
              <a:lnTo>
                <a:pt x="45720" y="13655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228BF-2FF8-441F-AAC1-E31E584BA943}">
      <dsp:nvSpPr>
        <dsp:cNvPr id="0" name=""/>
        <dsp:cNvSpPr/>
      </dsp:nvSpPr>
      <dsp:spPr>
        <a:xfrm>
          <a:off x="1586010" y="1692798"/>
          <a:ext cx="3766873" cy="1365579"/>
        </a:xfrm>
        <a:custGeom>
          <a:avLst/>
          <a:gdLst/>
          <a:ahLst/>
          <a:cxnLst/>
          <a:rect l="0" t="0" r="0" b="0"/>
          <a:pathLst>
            <a:path>
              <a:moveTo>
                <a:pt x="3766873" y="0"/>
              </a:moveTo>
              <a:lnTo>
                <a:pt x="3766873" y="1045500"/>
              </a:lnTo>
              <a:lnTo>
                <a:pt x="0" y="1045500"/>
              </a:lnTo>
              <a:lnTo>
                <a:pt x="0" y="13655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93EE1E-53E9-487C-B903-FC2F37600799}">
      <dsp:nvSpPr>
        <dsp:cNvPr id="0" name=""/>
        <dsp:cNvSpPr/>
      </dsp:nvSpPr>
      <dsp:spPr>
        <a:xfrm>
          <a:off x="2739316" y="168612"/>
          <a:ext cx="5227134" cy="1524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/>
            <a:t>Verschlüsselung und Datensicherheit</a:t>
          </a:r>
          <a:endParaRPr lang="de-DE" sz="3600" kern="1200" dirty="0"/>
        </a:p>
      </dsp:txBody>
      <dsp:txXfrm>
        <a:off x="2739316" y="168612"/>
        <a:ext cx="5227134" cy="1524185"/>
      </dsp:txXfrm>
    </dsp:sp>
    <dsp:sp modelId="{76451797-9D22-4EDB-9B83-1A8E0D1246D0}">
      <dsp:nvSpPr>
        <dsp:cNvPr id="0" name=""/>
        <dsp:cNvSpPr/>
      </dsp:nvSpPr>
      <dsp:spPr>
        <a:xfrm>
          <a:off x="2472" y="3058377"/>
          <a:ext cx="3167075" cy="1524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/>
            <a:t>Symmetrische</a:t>
          </a:r>
          <a:r>
            <a:rPr lang="de-DE" sz="3700" kern="1200" dirty="0" smtClean="0"/>
            <a:t/>
          </a:r>
          <a:br>
            <a:rPr lang="de-DE" sz="3700" kern="1200" dirty="0" smtClean="0"/>
          </a:br>
          <a:r>
            <a:rPr lang="de-DE" sz="3700" kern="1200" dirty="0" smtClean="0"/>
            <a:t>Verschlüsselung</a:t>
          </a:r>
          <a:endParaRPr lang="de-DE" sz="3700" kern="1200" dirty="0"/>
        </a:p>
      </dsp:txBody>
      <dsp:txXfrm>
        <a:off x="2472" y="3058377"/>
        <a:ext cx="3167075" cy="1524185"/>
      </dsp:txXfrm>
    </dsp:sp>
    <dsp:sp modelId="{992883BF-76C0-449A-B356-25F9E5FC4ED7}">
      <dsp:nvSpPr>
        <dsp:cNvPr id="0" name=""/>
        <dsp:cNvSpPr/>
      </dsp:nvSpPr>
      <dsp:spPr>
        <a:xfrm>
          <a:off x="3619732" y="3058377"/>
          <a:ext cx="3452037" cy="1524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100" kern="1200" dirty="0" smtClean="0"/>
            <a:t>Asymmetrische</a:t>
          </a:r>
          <a:br>
            <a:rPr lang="de-DE" sz="4100" kern="1200" dirty="0" smtClean="0"/>
          </a:br>
          <a:r>
            <a:rPr lang="de-DE" sz="4100" kern="1200" dirty="0" smtClean="0"/>
            <a:t>Verschlüsselung</a:t>
          </a:r>
          <a:endParaRPr lang="de-DE" sz="4100" kern="1200" dirty="0"/>
        </a:p>
      </dsp:txBody>
      <dsp:txXfrm>
        <a:off x="3619732" y="3058377"/>
        <a:ext cx="3452037" cy="1524185"/>
      </dsp:txXfrm>
    </dsp:sp>
    <dsp:sp modelId="{D59E3EA8-221C-472B-A2AC-3D22C34E3C6B}">
      <dsp:nvSpPr>
        <dsp:cNvPr id="0" name=""/>
        <dsp:cNvSpPr/>
      </dsp:nvSpPr>
      <dsp:spPr>
        <a:xfrm>
          <a:off x="7901902" y="3058377"/>
          <a:ext cx="3048371" cy="1524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/>
            <a:t>Daten-</a:t>
          </a:r>
          <a:br>
            <a:rPr lang="de-DE" sz="3600" kern="1200" dirty="0" smtClean="0"/>
          </a:br>
          <a:r>
            <a:rPr lang="de-DE" sz="3600" kern="1200" dirty="0" err="1" smtClean="0"/>
            <a:t>sicherheit</a:t>
          </a:r>
          <a:endParaRPr lang="de-DE" sz="3600" kern="1200" dirty="0"/>
        </a:p>
      </dsp:txBody>
      <dsp:txXfrm>
        <a:off x="7901902" y="3058377"/>
        <a:ext cx="3048371" cy="15241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B18DB6-308B-4280-BCD7-8BE1D1AE1CDF}">
      <dsp:nvSpPr>
        <dsp:cNvPr id="0" name=""/>
        <dsp:cNvSpPr/>
      </dsp:nvSpPr>
      <dsp:spPr>
        <a:xfrm rot="5400000">
          <a:off x="6589693" y="-2661723"/>
          <a:ext cx="1121829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000" kern="1200" dirty="0"/>
            <a:t>LAN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000" kern="1200" dirty="0"/>
            <a:t>Cloud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000" kern="1200" dirty="0"/>
            <a:t>Datensicherheit</a:t>
          </a:r>
        </a:p>
      </dsp:txBody>
      <dsp:txXfrm rot="-5400000">
        <a:off x="3785616" y="197117"/>
        <a:ext cx="6675221" cy="1012303"/>
      </dsp:txXfrm>
    </dsp:sp>
    <dsp:sp modelId="{F102D86E-B50C-4078-AB95-6FC7FE4A0CC8}">
      <dsp:nvSpPr>
        <dsp:cNvPr id="0" name=""/>
        <dsp:cNvSpPr/>
      </dsp:nvSpPr>
      <dsp:spPr>
        <a:xfrm>
          <a:off x="0" y="2124"/>
          <a:ext cx="3785616" cy="1402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800" kern="1200" dirty="0"/>
            <a:t>Speicherorte</a:t>
          </a:r>
        </a:p>
      </dsp:txBody>
      <dsp:txXfrm>
        <a:off x="68454" y="70578"/>
        <a:ext cx="3648708" cy="1265378"/>
      </dsp:txXfrm>
    </dsp:sp>
    <dsp:sp modelId="{C6157C87-5BAD-4E7B-85AE-9DDB5358F450}">
      <dsp:nvSpPr>
        <dsp:cNvPr id="0" name=""/>
        <dsp:cNvSpPr/>
      </dsp:nvSpPr>
      <dsp:spPr>
        <a:xfrm>
          <a:off x="0" y="1474525"/>
          <a:ext cx="3785616" cy="1402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800" kern="1200" dirty="0"/>
            <a:t>Datenschutz</a:t>
          </a:r>
        </a:p>
      </dsp:txBody>
      <dsp:txXfrm>
        <a:off x="68454" y="1542979"/>
        <a:ext cx="3648708" cy="1265378"/>
      </dsp:txXfrm>
    </dsp:sp>
    <dsp:sp modelId="{57311394-8795-49F1-AD4D-2F1B8FBBC96B}">
      <dsp:nvSpPr>
        <dsp:cNvPr id="0" name=""/>
        <dsp:cNvSpPr/>
      </dsp:nvSpPr>
      <dsp:spPr>
        <a:xfrm>
          <a:off x="0" y="2946926"/>
          <a:ext cx="3785616" cy="1402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800" kern="1200" dirty="0"/>
            <a:t>Suchmaschinen</a:t>
          </a:r>
        </a:p>
      </dsp:txBody>
      <dsp:txXfrm>
        <a:off x="68454" y="3015380"/>
        <a:ext cx="3648708" cy="12653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13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938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26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760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581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15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69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504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70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832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272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50FFD-2511-452C-8DA0-22B3ECBFBD3B}" type="datetimeFigureOut">
              <a:rPr lang="de-DE" smtClean="0"/>
              <a:t>16.08.2018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C0DB3-81BF-4DD7-B3ED-C25EED8E0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512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LPE Netze und vernetzte Gesellschaft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926890"/>
            <a:ext cx="9144000" cy="1655762"/>
          </a:xfrm>
        </p:spPr>
        <p:txBody>
          <a:bodyPr/>
          <a:lstStyle/>
          <a:p>
            <a:r>
              <a:rPr lang="de-DE" sz="4400" dirty="0">
                <a:solidFill>
                  <a:srgbClr val="FF0000"/>
                </a:solidFill>
              </a:rPr>
              <a:t>Übersicht der </a:t>
            </a:r>
            <a:r>
              <a:rPr lang="de-DE" sz="4400" dirty="0" smtClean="0">
                <a:solidFill>
                  <a:srgbClr val="FF0000"/>
                </a:solidFill>
              </a:rPr>
              <a:t>Materialien</a:t>
            </a:r>
            <a:endParaRPr lang="de-DE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036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LPE Netze und vernetzte Gesellschaft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L1</a:t>
            </a:r>
            <a:r>
              <a:rPr lang="de-DE" dirty="0"/>
              <a:t> Netzwerk – Grundbegriffe </a:t>
            </a:r>
            <a:r>
              <a:rPr lang="de-DE" dirty="0">
                <a:solidFill>
                  <a:srgbClr val="00B050"/>
                </a:solidFill>
              </a:rPr>
              <a:t>(ca. 2)</a:t>
            </a:r>
          </a:p>
          <a:p>
            <a:r>
              <a:rPr lang="de-DE" b="1" dirty="0"/>
              <a:t>L2</a:t>
            </a:r>
            <a:r>
              <a:rPr lang="de-DE" dirty="0"/>
              <a:t> Zentrale Bestandteile eines Netzwerks </a:t>
            </a:r>
            <a:r>
              <a:rPr lang="de-DE" dirty="0">
                <a:solidFill>
                  <a:srgbClr val="00B050"/>
                </a:solidFill>
              </a:rPr>
              <a:t>(ca. </a:t>
            </a:r>
            <a:r>
              <a:rPr lang="de-DE" dirty="0" smtClean="0">
                <a:solidFill>
                  <a:srgbClr val="00B050"/>
                </a:solidFill>
              </a:rPr>
              <a:t>8)</a:t>
            </a:r>
            <a:endParaRPr lang="de-DE" dirty="0">
              <a:solidFill>
                <a:srgbClr val="00B050"/>
              </a:solidFill>
            </a:endParaRPr>
          </a:p>
          <a:p>
            <a:r>
              <a:rPr lang="de-DE" b="1" dirty="0"/>
              <a:t>L3</a:t>
            </a:r>
            <a:r>
              <a:rPr lang="de-DE" dirty="0"/>
              <a:t> Konzepte der Datenübertragung </a:t>
            </a:r>
            <a:r>
              <a:rPr lang="de-DE" dirty="0">
                <a:solidFill>
                  <a:srgbClr val="00B050"/>
                </a:solidFill>
              </a:rPr>
              <a:t>(ca. 2)</a:t>
            </a:r>
          </a:p>
          <a:p>
            <a:r>
              <a:rPr lang="de-DE" b="1" dirty="0"/>
              <a:t>L4</a:t>
            </a:r>
            <a:r>
              <a:rPr lang="de-DE" dirty="0"/>
              <a:t> Chancen und Risiken der Nutzung von Netzwerken</a:t>
            </a:r>
            <a:r>
              <a:rPr lang="de-DE" dirty="0">
                <a:solidFill>
                  <a:srgbClr val="00B050"/>
                </a:solidFill>
              </a:rPr>
              <a:t> (ca. </a:t>
            </a:r>
            <a:r>
              <a:rPr lang="de-DE" dirty="0" smtClean="0">
                <a:solidFill>
                  <a:srgbClr val="00B050"/>
                </a:solidFill>
              </a:rPr>
              <a:t>2)</a:t>
            </a:r>
            <a:endParaRPr lang="de-DE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80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L1 Netzwerk – Grundbegriffe</a:t>
            </a:r>
            <a:r>
              <a:rPr lang="de-DE" dirty="0">
                <a:solidFill>
                  <a:srgbClr val="00B050"/>
                </a:solidFill>
              </a:rPr>
              <a:t> (ca. 2)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1538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7737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L2 Zentrale Bestandteile eines Netzwerks</a:t>
            </a:r>
            <a:r>
              <a:rPr lang="de-DE" sz="3600" dirty="0">
                <a:solidFill>
                  <a:srgbClr val="00B050"/>
                </a:solidFill>
              </a:rPr>
              <a:t> (ca. </a:t>
            </a:r>
            <a:r>
              <a:rPr lang="de-DE" sz="3600" dirty="0" smtClean="0">
                <a:solidFill>
                  <a:srgbClr val="00B050"/>
                </a:solidFill>
              </a:rPr>
              <a:t>8)</a:t>
            </a:r>
            <a:endParaRPr lang="de-DE" sz="3600" dirty="0">
              <a:solidFill>
                <a:srgbClr val="00B050"/>
              </a:solidFill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603251"/>
              </p:ext>
            </p:extLst>
          </p:nvPr>
        </p:nvGraphicFramePr>
        <p:xfrm>
          <a:off x="838200" y="126903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D5CEEDB2-1E20-4EAF-BE8C-0C7F3DEA4CA1}"/>
              </a:ext>
            </a:extLst>
          </p:cNvPr>
          <p:cNvSpPr/>
          <p:nvPr/>
        </p:nvSpPr>
        <p:spPr>
          <a:xfrm>
            <a:off x="838200" y="5030237"/>
            <a:ext cx="10515600" cy="89348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>
                <a:solidFill>
                  <a:schemeClr val="bg1"/>
                </a:solidFill>
              </a:rPr>
              <a:t>Filius</a:t>
            </a:r>
          </a:p>
        </p:txBody>
      </p:sp>
    </p:spTree>
    <p:extLst>
      <p:ext uri="{BB962C8B-B14F-4D97-AF65-F5344CB8AC3E}">
        <p14:creationId xmlns:p14="http://schemas.microsoft.com/office/powerpoint/2010/main" val="64254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773383329"/>
              </p:ext>
            </p:extLst>
          </p:nvPr>
        </p:nvGraphicFramePr>
        <p:xfrm>
          <a:off x="838200" y="1287380"/>
          <a:ext cx="10952747" cy="5476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1"/>
          <p:cNvSpPr txBox="1">
            <a:spLocks/>
          </p:cNvSpPr>
          <p:nvPr/>
        </p:nvSpPr>
        <p:spPr>
          <a:xfrm>
            <a:off x="838200" y="365126"/>
            <a:ext cx="10515600" cy="92225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smtClean="0"/>
              <a:t>L3 Konzepte der Datenübertragung </a:t>
            </a:r>
            <a:r>
              <a:rPr lang="de-DE" sz="3600" smtClean="0">
                <a:solidFill>
                  <a:srgbClr val="00B050"/>
                </a:solidFill>
              </a:rPr>
              <a:t>(ca. 2)</a:t>
            </a:r>
            <a:endParaRPr lang="de-DE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439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17696" cy="1325563"/>
          </a:xfrm>
        </p:spPr>
        <p:txBody>
          <a:bodyPr>
            <a:normAutofit/>
          </a:bodyPr>
          <a:lstStyle/>
          <a:p>
            <a:r>
              <a:rPr lang="de-DE" sz="3400" dirty="0"/>
              <a:t>L4 Chancen und Risiken der Nutzung von Netzwerken </a:t>
            </a:r>
            <a:r>
              <a:rPr lang="de-DE" sz="3400" dirty="0">
                <a:solidFill>
                  <a:srgbClr val="00B050"/>
                </a:solidFill>
              </a:rPr>
              <a:t>(ca. </a:t>
            </a:r>
            <a:r>
              <a:rPr lang="de-DE" sz="3400" dirty="0" smtClean="0">
                <a:solidFill>
                  <a:srgbClr val="00B050"/>
                </a:solidFill>
              </a:rPr>
              <a:t>2)</a:t>
            </a:r>
            <a:endParaRPr lang="de-DE" sz="3400" dirty="0">
              <a:solidFill>
                <a:srgbClr val="00B050"/>
              </a:solidFill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795C1E46-0575-4526-8069-78A1528574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02045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718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Breitbild</PresentationFormat>
  <Paragraphs>34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LPE Netze und vernetzte Gesellschaft</vt:lpstr>
      <vt:lpstr>LPE Netze und vernetzte Gesellschaft</vt:lpstr>
      <vt:lpstr>L1 Netzwerk – Grundbegriffe (ca. 2)</vt:lpstr>
      <vt:lpstr>L2 Zentrale Bestandteile eines Netzwerks (ca. 8)</vt:lpstr>
      <vt:lpstr>PowerPoint-Präsentation</vt:lpstr>
      <vt:lpstr>L4 Chancen und Risiken der Nutzung von Netzwerken (ca. 2)</vt:lpstr>
    </vt:vector>
  </TitlesOfParts>
  <Company>Kultusministerium Baden-Württemberg, LFB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R012</dc:creator>
  <cp:lastModifiedBy>RStreb</cp:lastModifiedBy>
  <cp:revision>11</cp:revision>
  <dcterms:created xsi:type="dcterms:W3CDTF">2018-04-25T07:01:33Z</dcterms:created>
  <dcterms:modified xsi:type="dcterms:W3CDTF">2018-08-16T06:32:15Z</dcterms:modified>
</cp:coreProperties>
</file>